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4.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31.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32.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38.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39.xml" ContentType="application/inkml+xml"/>
  <Override PartName="/ppt/ink/ink40.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41.xml" ContentType="application/inkml+xml"/>
  <Override PartName="/ppt/ink/ink42.xml" ContentType="application/inkml+xml"/>
  <Override PartName="/ppt/ink/ink43.xml" ContentType="application/inkml+xml"/>
  <Override PartName="/ppt/ink/ink44.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0"/>
  </p:notesMasterIdLst>
  <p:sldIdLst>
    <p:sldId id="343" r:id="rId2"/>
    <p:sldId id="365" r:id="rId3"/>
    <p:sldId id="2142" r:id="rId4"/>
    <p:sldId id="366" r:id="rId5"/>
    <p:sldId id="2139" r:id="rId6"/>
    <p:sldId id="2144" r:id="rId7"/>
    <p:sldId id="330" r:id="rId8"/>
    <p:sldId id="331" r:id="rId9"/>
    <p:sldId id="332" r:id="rId10"/>
    <p:sldId id="333" r:id="rId11"/>
    <p:sldId id="334" r:id="rId12"/>
    <p:sldId id="335" r:id="rId13"/>
    <p:sldId id="284" r:id="rId14"/>
    <p:sldId id="344" r:id="rId15"/>
    <p:sldId id="408" r:id="rId16"/>
    <p:sldId id="257" r:id="rId17"/>
    <p:sldId id="259" r:id="rId18"/>
    <p:sldId id="261" r:id="rId19"/>
    <p:sldId id="262" r:id="rId20"/>
    <p:sldId id="263" r:id="rId21"/>
    <p:sldId id="264" r:id="rId22"/>
    <p:sldId id="265" r:id="rId23"/>
    <p:sldId id="266" r:id="rId24"/>
    <p:sldId id="2090" r:id="rId25"/>
    <p:sldId id="269" r:id="rId26"/>
    <p:sldId id="268" r:id="rId27"/>
    <p:sldId id="450" r:id="rId28"/>
    <p:sldId id="451" r:id="rId29"/>
    <p:sldId id="260" r:id="rId30"/>
    <p:sldId id="270" r:id="rId31"/>
    <p:sldId id="271" r:id="rId32"/>
    <p:sldId id="272" r:id="rId33"/>
    <p:sldId id="273" r:id="rId34"/>
    <p:sldId id="1966" r:id="rId35"/>
    <p:sldId id="274" r:id="rId36"/>
    <p:sldId id="446" r:id="rId37"/>
    <p:sldId id="338" r:id="rId38"/>
    <p:sldId id="401" r:id="rId39"/>
    <p:sldId id="400" r:id="rId40"/>
    <p:sldId id="438" r:id="rId41"/>
    <p:sldId id="351" r:id="rId42"/>
    <p:sldId id="774" r:id="rId43"/>
    <p:sldId id="775" r:id="rId44"/>
    <p:sldId id="776" r:id="rId45"/>
    <p:sldId id="650" r:id="rId46"/>
    <p:sldId id="2140" r:id="rId47"/>
    <p:sldId id="285" r:id="rId48"/>
    <p:sldId id="278" r:id="rId49"/>
    <p:sldId id="405" r:id="rId50"/>
    <p:sldId id="406" r:id="rId51"/>
    <p:sldId id="280" r:id="rId52"/>
    <p:sldId id="281" r:id="rId53"/>
    <p:sldId id="282" r:id="rId54"/>
    <p:sldId id="364" r:id="rId55"/>
    <p:sldId id="363" r:id="rId56"/>
    <p:sldId id="453" r:id="rId57"/>
    <p:sldId id="383" r:id="rId58"/>
    <p:sldId id="384" r:id="rId59"/>
    <p:sldId id="386" r:id="rId60"/>
    <p:sldId id="388" r:id="rId61"/>
    <p:sldId id="287" r:id="rId62"/>
    <p:sldId id="288" r:id="rId63"/>
    <p:sldId id="289" r:id="rId64"/>
    <p:sldId id="290" r:id="rId65"/>
    <p:sldId id="291" r:id="rId66"/>
    <p:sldId id="416" r:id="rId67"/>
    <p:sldId id="420" r:id="rId68"/>
    <p:sldId id="295" r:id="rId69"/>
    <p:sldId id="421" r:id="rId70"/>
    <p:sldId id="422" r:id="rId71"/>
    <p:sldId id="355" r:id="rId72"/>
    <p:sldId id="296" r:id="rId73"/>
    <p:sldId id="297" r:id="rId74"/>
    <p:sldId id="417" r:id="rId75"/>
    <p:sldId id="419" r:id="rId76"/>
    <p:sldId id="423" r:id="rId77"/>
    <p:sldId id="300" r:id="rId78"/>
    <p:sldId id="302" r:id="rId79"/>
    <p:sldId id="301" r:id="rId80"/>
    <p:sldId id="305" r:id="rId81"/>
    <p:sldId id="310" r:id="rId82"/>
    <p:sldId id="312" r:id="rId83"/>
    <p:sldId id="2148" r:id="rId84"/>
    <p:sldId id="315" r:id="rId85"/>
    <p:sldId id="316" r:id="rId86"/>
    <p:sldId id="321" r:id="rId87"/>
    <p:sldId id="320" r:id="rId88"/>
    <p:sldId id="314" r:id="rId89"/>
    <p:sldId id="440" r:id="rId90"/>
    <p:sldId id="441" r:id="rId91"/>
    <p:sldId id="782" r:id="rId92"/>
    <p:sldId id="783" r:id="rId93"/>
    <p:sldId id="784" r:id="rId94"/>
    <p:sldId id="425" r:id="rId95"/>
    <p:sldId id="427" r:id="rId96"/>
    <p:sldId id="426" r:id="rId97"/>
    <p:sldId id="431" r:id="rId98"/>
    <p:sldId id="444" r:id="rId99"/>
    <p:sldId id="447" r:id="rId100"/>
    <p:sldId id="433" r:id="rId101"/>
    <p:sldId id="359" r:id="rId102"/>
    <p:sldId id="360" r:id="rId103"/>
    <p:sldId id="2146" r:id="rId104"/>
    <p:sldId id="361" r:id="rId105"/>
    <p:sldId id="2149" r:id="rId106"/>
    <p:sldId id="439" r:id="rId107"/>
    <p:sldId id="432" r:id="rId108"/>
    <p:sldId id="430" r:id="rId109"/>
    <p:sldId id="352" r:id="rId110"/>
    <p:sldId id="345" r:id="rId111"/>
    <p:sldId id="346" r:id="rId112"/>
    <p:sldId id="347" r:id="rId113"/>
    <p:sldId id="350" r:id="rId114"/>
    <p:sldId id="348" r:id="rId115"/>
    <p:sldId id="448" r:id="rId116"/>
    <p:sldId id="358" r:id="rId117"/>
    <p:sldId id="362" r:id="rId118"/>
    <p:sldId id="2150" r:id="rId1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64"/>
      </p:cViewPr>
      <p:guideLst/>
    </p:cSldViewPr>
  </p:slideViewPr>
  <p:notesTextViewPr>
    <p:cViewPr>
      <p:scale>
        <a:sx n="3" d="2"/>
        <a:sy n="3" d="2"/>
      </p:scale>
      <p:origin x="0" y="0"/>
    </p:cViewPr>
  </p:notesTextViewPr>
  <p:sorterViewPr>
    <p:cViewPr varScale="1">
      <p:scale>
        <a:sx n="1" d="1"/>
        <a:sy n="1" d="1"/>
      </p:scale>
      <p:origin x="0" y="-447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png"/></Relationships>
</file>

<file path=ppt/ink/ink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6-03T10:38:09.99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2518 301 27,'7'-21'20,"-7"21"-4,-2-22-3,2 22-2,0 0-2,-9-23-3,9 23 1,0 0-2,-15-29 0,15 29 0,0 0-1,-35-29 1,11 13-1,2 1 0,-13-8-1,-1 8 0,-12-5-1,-9 8 0,-7-9 0,-12 6-1,-5 4 1,-5 1-1,-9 3 0,-3 2 0,-6 5 0,-3 0 0,-5 5-1,4 2 1,-11 5-1,-4 7 0,4 2 0,5 6 0,1 5 0,-3 10 0,18 2 0,-1 13-1,17 4 1,6 10 0,7 10-1,8 8 1,8 4-1,15 11 1,14-2-1,17 12 2,23-2 0,11 0 0,27-11 2,23-10 0,20-12 3,23 0-1,15-31 1,27-5 0,7-28-1,24-4 1,4-25-1,13-5-1,-1-21-1,1-9 0,-17-15-1,-5-1 0,-22-10 0,-21-11-1,-38-13 0,-23-12 0,-39-15 1,-14-5-1,-31-8 0,-31-3 0,-23 6-1,-27 11-2,-27 25-1,-53 18-5,-23 46-10,-44 25-20,-49 32 0,-32 32 1,-48 22-1</inkml:trace>
</inkml:ink>
</file>

<file path=ppt/ink/ink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21T15:33:04.09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2828 335 27,'8'-22'20,"-8"22"-4,-2-25-3,2 25-2,0 0-2,-10-26-3,10 26 1,0 0-2,-17-32 0,17 32 0,0 0-1,-39-33 1,12 16-1,2 0 0,-14-8-1,-1 7 0,-15-5-1,-8 9 0,-9-9 0,-13 7-1,-6 4 1,-6 1-1,-10 3 0,-3 2 0,-6 6 0,-4 0 0,-6 6-1,2 2 1,-9 5-1,-5 8 0,5 2 0,5 8 0,0 5 0,-2 11 0,20 2 0,0 15-1,17 5 1,8 10 0,7 11-1,10 10 1,8 3-1,18 15 1,15-4-1,19 14 2,25-3 0,14 0 0,29-12 2,28-11 0,20-13 3,27-1-1,16-34 1,31-7 0,8-29-1,27-7 1,4-26-1,17-6-1,-4-23-1,2-12 0,-19-15-1,-6-2 0,-25-11 0,-24-13-1,-42-12 0,-25-16 0,-44-18 1,-17-3-1,-34-9 0,-34-4 0,-26 7-1,-31 12-2,-31 28-1,-58 19-5,-28 54-10,-47 27-20,-57 35 0,-36 36 1,-53 26-1</inkml:trace>
</inkml:ink>
</file>

<file path=ppt/ink/ink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21T15:33:17.78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2827 337 27,'8'-23'20,"-8"23"-4,-2-25-3,2 25-2,0 0-2,-10-26-3,10 26 1,0 0-2,-17-32 0,17 32 0,0 0-1,-39-33 1,12 15-1,2 1 0,-14-8-1,-1 7 0,-15-4-1,-8 8 0,-9-9 0,-13 6-1,-6 5 1,-6 1-1,-10 3 0,-3 2 0,-6 6 0,-4 0 0,-6 6-1,3 2 1,-10 5-1,-5 8 0,5 3 0,5 7 0,0 4 0,-2 12 0,20 3 0,0 14-1,17 5 1,8 10 0,7 12-1,10 9 1,8 4-1,18 13 1,15-2-1,19 13 2,25-2 0,14-1 0,29-11 2,28-12 0,20-13 3,27 0-1,16-36 1,31-5 0,8-30-1,27-7 1,4-26-1,16-6-1,-3-24-1,2-10 0,-19-17-1,-6-1 0,-25-11 0,-24-13-1,-42-13 0,-25-15 0,-44-18 1,-17-4-1,-34-8 0,-34-5 0,-26 7-1,-31 13-2,-31 27-1,-58 21-5,-28 52-10,-47 28-20,-57 35 0,-35 36 1,-54 27-1</inkml:trace>
</inkml:ink>
</file>

<file path=ppt/ink/ink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21T15:33:23.78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2827 337 27,'8'-23'20,"-8"23"-4,-2-25-3,2 25-2,0 0-2,-10-26-3,10 26 1,0 0-2,-17-32 0,17 32 0,0 0-1,-39-33 1,12 15-1,2 1 0,-14-8-1,-1 7 0,-15-4-1,-8 8 0,-9-9 0,-13 6-1,-6 5 1,-6 1-1,-10 3 0,-3 2 0,-6 6 0,-4 0 0,-6 6-1,3 2 1,-10 5-1,-5 8 0,5 3 0,5 7 0,0 4 0,-2 12 0,20 3 0,0 14-1,17 5 1,8 10 0,7 12-1,10 9 1,8 4-1,18 13 1,15-2-1,19 13 2,25-2 0,14-1 0,29-11 2,28-12 0,20-13 3,27 0-1,16-36 1,31-5 0,8-30-1,27-7 1,4-26-1,16-6-1,-3-24-1,2-10 0,-19-17-1,-6-1 0,-25-11 0,-24-13-1,-42-13 0,-25-15 0,-44-18 1,-17-4-1,-34-8 0,-34-5 0,-26 7-1,-31 13-2,-31 27-1,-58 21-5,-28 52-10,-47 28-20,-57 35 0,-35 36 1,-54 27-1</inkml:trace>
</inkml:ink>
</file>

<file path=ppt/ink/ink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04T10:35:18.186"/>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3563 2694 25,'-5'-49'9,"5"-18"0,-3-1 0,1 10 0,-6-20-1,6 1-1,-6-1 0,0 1-1,-5-10-3,-2 0 0,-3-10-1,-6 0 0,6-19-1,-10 0-1,5-1 1,-4-8-1,-3 8 1,1 1 1,-3 10 0,1-1 1,-6 20 0,1-20 0,-7 30 1,-4-20-1,-4 29-1,-2 1 1,-2 9-2,-3-1 0,0 11-1,2 9 1,-5 10-1,4 0 1,-1 10-1,0 0 0,-3-1 0,-4 10 0,-1-9 0,-2 19 0,-3 0 0,-4 19 0,3-9 0,-6 19 1,1 0-1,5 10 1,-1 9-1,5 10 0,0 10 1,-3 0-1,3 9 1,-4 11-1,5 18 1,-3 1-1,-3 9 0,2 0 1,3 0 0,2 10 0,4 10 0,4-1 1,10 10 0,-1-9-1,2 38 1,-1-19 0,5 29-1,-2 10 1,-8 19-1,5-10 1,-3 10-1,0 10 0,1-1 0,5 11 1,-1-1-1,6-9-1,7 9 1,0 1 0,10-11 0,-4-9 0,9-9 0,5-11 0,-2-9 0,5-10 1,1 1-1,3 9 0,4 0 0,2 9 0,2-9-1,8-9 1,-4 18 0,9-9-1,2-10 1,6-19-1,-5 0 0,10 0 1,-1-19-1,4 19 0,-4-10 0,3 10 1,6 0-1,1 19 1,6 10 0,5-10 0,11 0 0,4 1 0,10-11 0,0-9 0,10 10 0,0-39 0,1-10-1,-1 0 1,3-19 0,2-10-1,-5 0 1,-4-9-1,1 18 1,-2-28-1,3 29 1,-3-20-1,-4 11 0,4-11 1,8 0 0,-3-28-1,5-20 1,0-19 0,-2-30 0,7-28-1,0-30 1,-6-28 0,-2-1-1,-7-38 1,0-19-1,-9-1 0,-6 0 0,-10-9 0,-5 10 1,-6-11-1,-3-9 0,-4 10 0,-3-20 0,1-19 1,3-19-1,-1-10 0,8 0 0,-1-20 0,2 11 0,-1 18 1,4 1-1,-13 29-1,0-1 2,-10 30-2,-7-20 2,-2 20-1,-5-19 0,-3-20 0,2-20 0,8-28 1,8-20-1,-4-19 0,11-20 0,3-28 1,3-20-2,-2-19 1,-8-10 0,-11 19 0,-12-9-1,-10 19 1,-17 0 0,-14 10-1,-19 67 1,-9 39-1,-13 39-2,-2 97-6,-22 87-23,-10 87-4,-8 49 0,-9-10-2</inkml:trace>
</inkml:ink>
</file>

<file path=ppt/ink/ink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04T10:35:53.580"/>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3006 388 25,'-4'-7'9,"4"-3"0,-3 0 0,1 2 0,-5-3-1,6 0-1,-6 0 0,0 0-1,-4-2-3,-2 0 0,-2 0-1,-5-1 0,5-3-1,-9 0-1,5 1 1,-4-3-1,-2 3 1,0-1 1,-1 2 0,-1-1 1,-4 4 0,0-3 0,-5 3 1,-3-1-1,-4 3-1,-2 0 1,-1 2-2,-3-1 0,0 2-1,2 2 1,-5 1-1,4-1 1,-1 3-1,0-1 0,-2 0 0,-4 2 0,-1-2 0,-1 3 0,-3 0 0,-3 3 0,2-2 0,-5 3 1,2 0-1,2 2 1,1 1-1,3 1 0,1 2 1,-3 0-1,3 1 1,-3 2-1,2 2 1,0 0-1,-4 2 0,2 0 1,3-1 0,1 2 0,4 2 0,3-1 1,9 2 0,-2-1-1,3 5 1,-2-3 0,5 4-1,-2 2 1,-7 3-1,5-2 1,-3 2-1,-1 1 0,2 0 0,5 1 1,-3 1-1,7-2-1,5 1 1,0 0 0,8-1 0,-2-1 0,7-2 0,4-1 0,-2-2 0,5 0 1,1-1-1,1 1 0,5 0 0,1 2 0,1-1-1,7-2 1,-2 3 0,7-2-1,1-1 1,5-3-1,-4 1 0,9-1 1,-1-3-1,3 4 0,-4-2 0,4 1 1,4 0-1,1 3 1,5 2 0,5-2 0,9 0 0,3 0 0,9-2 0,-1 0 0,9 0 0,0-5 0,1-1-1,-1 0 1,3-3 0,1-2-1,-4 1 1,-3-2-1,0 3 1,-1-4-1,2 4 1,-2-3-1,-3 1 0,2-1 1,8 0 0,-3-4-1,4-2 1,0-4 0,-1-4 0,5-4-1,0-4 1,-4-4 0,-2-1-1,-7-4 1,1-4-1,-7 0 0,-6 1 0,-9-2 0,-3 1 1,-6-1-1,-2-2 0,-3 2 0,-4-2 0,2-4 1,3-2-1,-2-2 0,8 0 0,-2-3 0,2 2 0,0 3 1,2-1-1,-10 5-1,-1 0 2,-7 4-2,-7-3 2,-1 3-1,-5-3 0,-2-2 0,2-4 0,6-3 1,7-4-1,-3-2 0,9-3 0,2-4 1,3-3-2,-1-3 1,-7-1 0,-10 3 0,-10-2-1,-8 4 1,-15-1 0,-11 1-1,-16 10 1,-9 6-1,-9 6-2,-3 13-6,-19 13-23,-7 12-4,-8 7 0,-6-1-2</inkml:trace>
</inkml:ink>
</file>

<file path=ppt/ink/ink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04T10:36:17.327"/>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2150 738 25,'-3'-14'9,"3"-4"0,-2-1 0,1 4 0,-4-7-1,4 1-1,-4 0 0,0 0-1,-3-3-3,-1 0 0,-2-3-1,-3 0 0,3-4-1,-6-1-1,3 0 1,-2-2-1,-2 2 1,0 0 1,-1 3 0,0 0 1,-3 5 0,0-5 0,-4 8 1,-2-6-1,-3 9-1,-1-1 1,-1 3-2,-2 1 0,0 1-1,1 4 1,-2 2-1,1 0 1,0 3-1,0-1 0,-2 1 0,-2 2 0,-1-2 0,0 5 0,-3 0 0,-3 5 0,2-2 0,-3 5 1,1 0-1,3 3 1,-1 2-1,2 3 0,1 2 1,-2 1-1,2 2 1,-1 3-1,1 5 1,-1 0-1,-3 3 0,2-1 1,2 1 0,2 2 0,2 4 0,2-1 1,6 2 0,-1-2-1,1 12 1,0-7 0,3 9-1,0 1 1,-6 7-1,3-4 1,-2 3-1,0 3 0,1 0 0,3 3 1,-2-1-1,5-2-1,5 3 1,-1-1 0,6-2 0,-2-3 0,5-2 0,3-3 0,-1-3 0,3-1 1,1-2-1,1 3 0,3 1 0,1 2 0,1-3-1,5-2 1,-2 4 0,5-1-1,1-4 1,4-4-1,-3-1 0,6 0 1,-1-5-1,2 6 0,-2-4 0,2 4 1,5-1-1,-1 6 1,4 2 0,3-2 0,7-1 0,2 2 0,6-4 0,-1-3 0,8 3 0,-1-10 0,1-4-1,-1 1 1,1-5 0,2-4-1,-2 1 1,-3-3-1,0 6 1,-2-9-1,3 9 1,-2-6-1,-1 3 0,1-3 1,4 0 0,-1-8-1,3-5 1,0-5 0,0-8 0,2-9-1,1-7 1,-3-8 0,-2 0-1,-3-11 1,-2-5-1,-4 0 0,-4 0 0,-6-2 0,-3 2 1,-4-3-1,-1-2 0,-3 2 0,-2-6 0,1-4 1,2-5-1,-1-4 0,5 1 0,-1-5 0,2 2 0,-1 6 1,2-1-1,-7 8-1,-1 1 2,-5 7-2,-5-5 2,-1 6-1,-4-6 0,-1-5 0,2-6 0,4-8 1,6-5-1,-3-5 0,6-5 0,2-9 1,2-4-2,-1-6 1,-5-3 0,-7 6 0,-7-3-1,-6 6 1,-10-2 0,-9 4-1,-11 19 1,-6 10-1,-8 11-2,0 26-6,-14 24-23,-6 24-4,-5 13 0,-5-2-2</inkml:trace>
</inkml:ink>
</file>

<file path=ppt/ink/ink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07-02-21T16:13:18.7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2434 294 25,'0'0'20,"-23"-6"-4,23 6-6,-27-5-2,14 0 0,13 5 0,-22-12 2,22 12 1,-12-13 0,12 13 0,0 0 0,-9-15-1,9 15-2,-8-14 0,8 14-4,-15-15-1,15 15-1,-18-19-1,18 19 0,-26-21-1,8 10 1,-4-4-1,-4 4 0,-2-3-1,-6 1 1,-9-2 0,-2 2 0,-4 2 0,-4-1 0,-3 1 0,-4 3 0,-4-1 0,3 0 0,-4 3 0,-1 2 0,-3 1 0,1 0 1,2 3 0,3 0-1,2 3 1,1 3 0,1-3-1,0 4 0,-1 2 0,-2 1 0,-4 5 1,-1 2-1,-3 2 0,3 2-1,5 3 1,1 0 0,5 1 1,7-1-1,4-1 0,3-2 0,4 2 0,-2-2 0,2-1 0,1 1 0,2 0 1,2 2-1,7 1 0,2-2 1,7 2-1,3 0 1,6-2-1,2 1 1,3 4-1,-2-1 1,0 1-1,-3-1 1,-1 3 0,1 2-1,5 2 1,0-4-1,4 0 1,5-1-1,7-3 1,6 1 0,6-2-1,5 1 1,5-3 0,6-1 0,8-1 0,8-1-1,9-1 1,14-2 0,8 1 0,13-5 0,4-2 0,10-1-1,2 0 1,2-2-1,2 2 1,-5 0-1,-1 0 2,-5-1-1,-1 6 1,-5-4 0,-4 0 0,-2-4 0,-4-1 0,-6-5 0,-1-11-1,-9-6 0,-5-14-1,-10-13 0,-7-7 0,-12-14 1,-13-8-1,-12-10-1,-17-6 1,-12 1-1,-15 1-1,-14 3 1,-14 7-1,-5 9-1,-17 5-3,-5 19-5,-21-1-18,-5 7-9,-8 5 0,-16-2 0</inkml:trace>
</inkml:ink>
</file>

<file path=ppt/ink/ink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07-02-21T16:13:18.7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2435 294 25,'0'0'20,"-23"-6"-4,23 6-6,-27-5-2,14 0 0,13 5 0,-22-12 2,22 12 1,-12-13 0,12 13 0,0 0 0,-9-15-1,9 15-2,-8-14 0,8 14-4,-15-15-1,15 15-1,-18-19-1,18 19 0,-26-21-1,8 10 1,-4-4-1,-4 4 0,-2-3-1,-6 1 1,-9-2 0,-2 2 0,-4 2 0,-4-1 0,-3 1 0,-4 3 0,-4-1 0,3 0 0,-4 3 0,-1 2 0,-3 1 0,1 0 1,2 3 0,3 0-1,1 3 1,2 3 0,1-3-1,0 4 0,-1 2 0,-2 1 0,-4 5 1,-1 2-1,-3 2 0,3 2-1,5 3 1,1 0 0,5 1 1,7-1-1,4-1 0,3-2 0,4 2 0,-2-2 0,2-1 0,1 1 0,2 0 1,2 2-1,7 1 0,2-2 1,7 2-1,3 0 1,6-2-1,2 1 1,3 4-1,-2-1 1,0 1-1,-3-1 1,-1 3 0,1 2-1,5 2 1,0-4-1,4 0 1,5-1-1,7-3 1,6 1 0,6-2-1,5 1 1,5-3 0,6-1 0,8-1 0,8-1-1,9-1 1,14-2 0,8 1 0,13-5 0,4-2 0,10-1-1,2 0 1,2-2-1,2 2 1,-4 0-1,-2 0 2,-5-1-1,-1 6 1,-5-4 0,-4 0 0,-2-4 0,-4-1 0,-6-5 0,-1-11-1,-9-6 0,-5-14-1,-10-13 0,-7-7 0,-12-14 1,-13-8-1,-12-10-1,-17-6 1,-12 1-1,-15 1-1,-14 3 1,-14 7-1,-5 9-1,-17 5-3,-5 19-5,-21-1-18,-5 7-9,-8 5 0,-16-2 0</inkml:trace>
</inkml:ink>
</file>

<file path=ppt/ink/ink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7-10-23T13:23:55.912"/>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1713 327 25,'-3'-7'9,"3"-1"0,-1 0 0,0 1 0,-2-2-1,1 0-1,-1-1 0,-3 0-1,1 0-3,-3 0 0,0-2-1,-3 0 0,2-3-1,-4 2-1,1-1 1,-1-1-1,0 0 1,-1 2 1,-2 0 0,1 0 1,-3 3 0,1-3 0,-4 3 1,-2-1-1,-1 2-1,-2 1 1,1 1-2,-4 0 0,1 2-1,1 0 1,-1 2-1,0-1 1,0 1-1,0 1 0,-2-1 0,-1 2 0,0-1 0,-2 2 0,-1 0 0,-2 2 0,1-1 0,-3 3 1,2 0-1,1 0 1,0 2-1,1 1 0,2 1 1,-2 0-1,1 1 1,-1 3-1,2 1 1,-2-1-1,-1 2 0,1 0 1,1 1 0,1 0 0,3 0 0,1 2 1,5 0 0,-1 0-1,2 4 1,-1-2 0,2 3-1,-1 2 1,-3 1-1,1-1 1,0 2-1,0 1 0,0 0 0,1 2 1,2-1-1,2-1-1,2 0 1,3 2 0,1-2 0,1-2 0,3 0 0,2-2 0,1-1 0,1 0 1,2-1-1,-1 1 0,3 0 0,1 1 0,1 0-1,3-2 1,0 2 0,3-1-1,1-1 1,2-2-1,1 0 0,1-1 1,1-1-1,2 1 0,-3 0 0,3 1 1,2 0-1,1 2 1,4 0 0,1 0 0,4 1 0,4-2 0,4 0 0,0 0 0,5-1 0,0-3 0,0-2-1,1-1 1,0-1 0,0-2-1,0 1 1,-3-2-1,1 3 1,-2-3-1,2 2 1,-3-1-1,2 0 0,-1-1 1,3 0 0,0-3-1,3-2 1,-2-3 0,2-3 0,2-4-1,-2-3 1,0-4 0,-3 0-1,-2-4 1,0-3-1,-6-1 0,-2 2 0,-4-2 0,-2 1 1,-4-1-1,-2-1 0,-2 0 0,-1-1 0,2-2 1,0-4-1,0 0 0,4 0 0,-1-3 0,1 2 0,0 2 1,1 0-1,-5 4-1,0-1 2,-6 4-2,-2-2 2,-3 1-1,-1-1 0,-2-3 0,2-2 0,3-4 1,3-2-1,1-2 0,3-2 0,1-4 1,3-3-2,-2-1 1,-4-2 0,-5 2 0,-5-1-1,-6 2 1,-7 1 0,-8 1-1,-8 7 1,-5 6-1,-5 5-2,-3 11-6,-9 10-23,-6 11-4,-3 6 0,-4-1-2</inkml:trace>
</inkml:ink>
</file>

<file path=ppt/ink/ink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7-10-23T13:24:07.082"/>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1713 327 25,'-3'-7'9,"3"-1"0,-1 0 0,0 1 0,-2-2-1,1 0-1,-1-1 0,-3 0-1,1 0-3,-3 0 0,0-2-1,-3 0 0,2-3-1,-4 2-1,1-1 1,-1-1-1,0 0 1,-1 2 1,-2 0 0,1 0 1,-3 3 0,1-3 0,-4 3 1,-2-1-1,-1 2-1,-2 1 1,1 1-2,-4 0 0,1 2-1,1 0 1,-1 2-1,0-1 1,0 1-1,0 1 0,-2-1 0,-1 2 0,0-1 0,-2 2 0,-1 0 0,-2 2 0,1-1 0,-3 3 1,2 0-1,1 0 1,0 2-1,1 1 0,2 1 1,-2 0-1,1 1 1,-1 3-1,2 1 1,-2-1-1,-1 2 0,1 0 1,1 1 0,1 0 0,3 0 0,1 2 1,5 0 0,-1 0-1,2 4 1,-1-2 0,2 3-1,-1 2 1,-3 1-1,1-1 1,0 2-1,0 1 0,0 0 0,1 2 1,2-1-1,2-1-1,2 0 1,3 2 0,1-2 0,1-2 0,3 0 0,2-2 0,1-1 0,1 0 1,2-1-1,-1 1 0,3 0 0,1 1 0,1 0-1,3-2 1,0 2 0,3-1-1,1-1 1,2-2-1,1 0 0,1-1 1,1-1-1,2 1 0,-3 0 0,3 1 1,2 0-1,1 2 1,4 0 0,1 0 0,4 1 0,4-2 0,4 0 0,0 0 0,5-1 0,0-3 0,0-2-1,1-1 1,0-1 0,0-2-1,0 1 1,-3-2-1,1 3 1,-2-3-1,2 2 1,-3-1-1,2 0 0,-1-1 1,3 0 0,0-3-1,3-2 1,-2-3 0,2-3 0,2-4-1,-2-3 1,0-4 0,-3 0-1,-2-4 1,0-3-1,-6-1 0,-2 2 0,-4-2 0,-2 1 1,-4-1-1,-2-1 0,-2 0 0,-1-1 0,2-2 1,0-4-1,0 0 0,4 0 0,-1-3 0,1 2 0,0 2 1,1 0-1,-5 4-1,0-1 2,-6 4-2,-2-2 2,-3 1-1,-1-1 0,-2-3 0,2-2 0,3-4 1,3-2-1,1-2 0,3-2 0,1-4 1,3-3-2,-2-1 1,-4-2 0,-5 2 0,-5-1-1,-6 2 1,-7 1 0,-8 1-1,-8 7 1,-5 6-1,-5 5-2,-3 11-6,-9 10-23,-6 11-4,-3 6 0,-4-1-2</inkml:trace>
</inkml:ink>
</file>

<file path=ppt/ink/ink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6-03T10:38:36.93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2518 301 27,'7'-21'20,"-7"21"-4,-2-22-3,2 22-2,0 0-2,-9-23-3,9 23 1,0 0-2,-15-29 0,15 29 0,0 0-1,-35-29 1,11 13-1,2 1 0,-13-8-1,-1 8 0,-12-5-1,-9 8 0,-7-9 0,-12 6-1,-5 4 1,-5 1-1,-9 3 0,-3 2 0,-6 5 0,-3 0 0,-5 5-1,4 2 1,-11 5-1,-4 7 0,4 2 0,5 6 0,1 5 0,-3 10 0,18 2 0,-1 13-1,17 4 1,6 10 0,7 10-1,8 8 1,8 4-1,15 11 1,14-2-1,17 12 2,23-2 0,11 0 0,27-11 2,23-10 0,20-12 3,23 0-1,15-31 1,27-5 0,7-28-1,24-4 1,4-25-1,13-5-1,-1-21-1,1-9 0,-17-15-1,-5-1 0,-22-10 0,-21-11-1,-38-13 0,-23-12 0,-39-15 1,-14-5-1,-31-8 0,-31-3 0,-23 6-1,-27 11-2,-27 25-1,-53 18-5,-23 46-10,-44 25-20,-49 32 0,-32 32 1,-48 22-1</inkml:trace>
</inkml:ink>
</file>

<file path=ppt/ink/ink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7-10-23T13:24:18.673"/>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1712 327 25,'-3'-7'9,"3"-1"0,-1 0 0,0 1 0,-2-2-1,1 0-1,-1-1 0,-3 0-1,1 0-3,-3 0 0,0-2-1,-3 0 0,2-3-1,-4 2-1,1-1 1,-1-1-1,0 0 1,-1 2 1,-2 0 0,1 0 1,-3 3 0,1-3 0,-4 3 1,-2-1-1,-1 2-1,-2 1 1,1 1-2,-4 0 0,1 2-1,1 0 1,-1 2-1,0-1 1,0 1-1,0 1 0,-2-1 0,-1 2 0,0-1 0,-2 2 0,-1 0 0,-2 2 0,1-1 0,-3 3 1,3 0-1,0 0 1,0 2-1,1 1 0,2 1 1,-2 0-1,1 1 1,-1 3-1,2 1 1,-2-1-1,-1 2 0,1 0 1,1 1 0,1 0 0,3 0 0,1 2 1,5 0 0,-1 0-1,2 4 1,-1-2 0,2 3-1,-1 2 1,-3 1-1,1-1 1,0 2-1,0 1 0,0 0 0,1 2 1,2-1-1,2-1-1,2 0 1,3 2 0,1-2 0,1-2 0,3 0 0,2-2 0,1-1 0,1 0 1,2-1-1,-1 1 0,3 0 0,1 1 0,1 0-1,3-2 1,0 2 0,3-1-1,1-1 1,2-2-1,1 0 0,1-1 1,1-1-1,2 1 0,-3 0 0,3 1 1,2 0-1,1 2 1,4 0 0,1 0 0,4 1 0,4-2 0,4 0 0,0 0 0,5-1 0,0-3 0,0-2-1,1-1 1,0-1 0,0-2-1,0 1 1,-3-2-1,1 3 1,-2-3-1,2 2 1,-3-1-1,2 0 0,-1-1 1,3 0 0,-1-3-1,4-2 1,-2-3 0,2-3 0,2-4-1,-2-3 1,0-4 0,-3 0-1,-2-4 1,0-3-1,-6-1 0,-2 2 0,-4-2 0,-2 1 1,-4-1-1,-2-1 0,-2 0 0,-1-1 0,2-2 1,0-4-1,0 0 0,4 0 0,-1-3 0,1 2 0,0 2 1,1 0-1,-5 4-1,0-1 2,-6 4-2,-2-2 2,-3 1-1,-1-1 0,-2-3 0,2-2 0,3-4 1,3-2-1,1-2 0,3-2 0,1-4 1,3-3-2,-2-1 1,-4-2 0,-5 2 0,-5-1-1,-6 2 1,-7 1 0,-8 1-1,-8 7 1,-5 6-1,-5 5-2,-3 11-6,-9 10-23,-6 11-4,-3 6 0,-4-1-2</inkml:trace>
</inkml:ink>
</file>

<file path=ppt/ink/ink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4-30T16:13:21.444"/>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2155 279 25,'-3'-5'9,"3"-2"0,-2 0 0,1 1 0,-4-2-1,4 0-1,-4 0 0,0 0-1,-3-1-3,-1 0 0,-2-1-1,-3 0 0,3-2-1,-6 0-1,3 0 1,-3-1-1,-1 1 1,0 0 1,-1 1 0,0 0 1,-3 2 0,0-2 0,-4 3 1,-2-2-1,-3 3-1,-1 0 1,-1 1-2,-2 0 0,0 1-1,1 1 1,-3 1-1,3 0 1,-1 1-1,0 0 0,-2 0 0,-3 1 0,0-1 0,-1 2 0,-2 0 0,-2 2 0,1-1 0,-3 2 1,1 0-1,2 1 1,0 1-1,3 1 0,0 1 1,-2 0-1,2 1 1,-3 1-1,3 2 1,-1 0-1,-2 1 0,1 0 1,2 0 0,1 1 0,3 1 0,2 0 1,6 1 0,-1-1-1,2 4 1,-1-2 0,3 3-1,-1 1 1,-5 2-1,2-1 1,-1 1-1,0 1 0,1 0 0,3 1 1,-1 0-1,4-1-1,4 1 1,0 0 0,6-1 0,-2-1 0,5-1 0,3-1 0,-1-1 0,3-1 1,1 0-1,1 1 0,3 0 0,1 1 0,1-1-1,5-1 1,-2 2 0,5-1-1,1-1 1,4-2-1,-3 0 0,6 0 1,-1-2-1,3 2 0,-3-1 0,2 1 1,4 0-1,0 2 1,4 1 0,3-1 0,7 0 0,3 0 0,5-1 0,0-1 0,6 1 0,0-4 0,1-1-1,-1 0 1,2-2 0,1-1-1,-3 0 1,-2-1-1,0 2 1,0-3-1,1 3 1,-2-2-1,-2 1 0,2-1 1,5 0 0,-2-3-1,3-2 1,0-2 0,-1-3 0,4-3-1,1-3 1,-4-3 0,-2 0-1,-4-4 1,0-2-1,-5 0 0,-4 0 0,-6-1 0,-3 1 1,-4-1-1,-1-1 0,-3 1 0,-2-2 0,1-2 1,2-2-1,-1-1 0,5 0 0,-1-2 0,2 1 0,0 2 1,1 0-1,-7 3-1,-1 0 2,-5 3-2,-5-2 2,-1 2-1,-3-2 0,-2-2 0,2-2 0,4-3 1,5-2-1,-2-2 0,6-2 0,2-3 1,2-2-2,-1-2 1,-5-1 0,-7 2 0,-7-1-1,-6 2 1,-10 0 0,-9 1-1,-11 7 1,-6 4-1,-7 4-2,-2 10-6,-13 9-23,-7 9-4,-4 5 0,-5-1-2</inkml:trace>
</inkml:ink>
</file>

<file path=ppt/ink/ink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4-30T16:13:36.815"/>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2155 279 25,'-3'-5'9,"3"-2"0,-2 0 0,1 1 0,-4-2-1,4 0-1,-4 0 0,0 0-1,-3-1-3,-1 0 0,-2-1-1,-3 0 0,3-2-1,-6 0-1,3 0 1,-3-1-1,-1 1 1,0 0 1,-1 1 0,0 0 1,-3 2 0,0-2 0,-4 3 1,-2-2-1,-3 3-1,-1 0 1,-1 1-2,-2 0 0,0 1-1,1 1 1,-3 1-1,3 0 1,-1 1-1,0 0 0,-2 0 0,-3 1 0,0-1 0,-1 2 0,-2 0 0,-2 2 0,1-1 0,-3 2 1,1 0-1,2 1 1,0 1-1,3 1 0,0 1 1,-2 0-1,2 1 1,-3 1-1,3 2 1,-1 0-1,-2 1 0,1 0 1,2 0 0,1 1 0,3 1 0,2 0 1,6 1 0,-1-1-1,2 4 1,-1-2 0,3 3-1,-1 1 1,-5 2-1,2-1 1,-1 1-1,0 1 0,1 0 0,3 1 1,-1 0-1,4-1-1,4 1 1,0 0 0,6-1 0,-2-1 0,5-1 0,3-1 0,-1-1 0,3-1 1,1 0-1,1 1 0,3 0 0,1 1 0,1-1-1,5-1 1,-2 2 0,5-1-1,1-1 1,4-2-1,-3 0 0,6 0 1,-1-2-1,3 2 0,-3-1 0,2 1 1,4 0-1,0 2 1,4 1 0,3-1 0,7 0 0,3 0 0,5-1 0,0-1 0,6 1 0,0-4 0,1-1-1,-1 0 1,2-2 0,1-1-1,-3 0 1,-2-1-1,0 2 1,0-3-1,1 3 1,-2-2-1,-2 1 0,2-1 1,5 0 0,-2-3-1,3-2 1,0-2 0,-1-3 0,4-3-1,1-3 1,-4-3 0,-2 0-1,-4-4 1,0-2-1,-5 0 0,-4 0 0,-6-1 0,-3 1 1,-4-1-1,-1-1 0,-3 1 0,-2-2 0,1-2 1,2-2-1,-1-1 0,5 0 0,-1-2 0,2 1 0,0 2 1,1 0-1,-7 3-1,-1 0 2,-5 3-2,-5-2 2,-1 2-1,-3-2 0,-2-2 0,2-2 0,4-3 1,5-2-1,-2-2 0,6-2 0,2-3 1,2-2-2,-1-2 1,-5-1 0,-7 2 0,-7-1-1,-6 2 1,-10 0 0,-9 1-1,-11 7 1,-6 4-1,-7 4-2,-2 10-6,-13 9-23,-7 9-4,-4 5 0,-5-1-2</inkml:trace>
</inkml:ink>
</file>

<file path=ppt/ink/ink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7-10-23T13:24:25.349"/>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1467 280 25,'-2'-6'9,"2"-1"0,-1 0 0,0 1 0,-2-2-1,2 1-1,-2-2 0,-2 1-1,1-1-3,-3 1 0,0-3-1,-2 1 0,1-2-1,-3 0-1,0 0 1,0-1-1,0 1 1,-1 0 1,-1 1 0,0 0 1,-2 2 0,0-2 0,-3 3 1,-2-1-1,0 1-1,-3 1 1,2 1-2,-4 0 0,1 1-1,1 1 1,-1 1-1,0 0 1,0 1-1,0 0 0,-2 0 0,0 1 0,-1-1 0,-1 2 0,-1 0 0,-2 2 0,1-1 0,-2 2 1,1 0-1,1 1 1,0 1-1,1 1 0,1 1 1,-1 0-1,1 1 1,-1 1-1,1 2 1,-1 0-1,-1 1 0,1 0 1,1 1 0,1 0 0,2 0 0,1 1 1,4 1 0,0-1-1,1 4 1,-1-2 0,2 3-1,-1 1 1,-2 2-1,0-1 1,0 1-1,0 1 0,1 0 0,1 2 1,1-1-1,1-1-1,3 0 1,1 2 0,3-2 0,-1-2 0,4 0 0,1 0 0,0-2 0,2-1 1,1 0-1,0 1 0,2 0 0,1 0 0,1 1-1,3-2 1,-1 2 0,3-2-1,1 1 1,2-3-1,-1 0 0,3-1 1,0 0-1,2 1 0,-2-1 0,1 1 1,3 0-1,0 2 1,4 0 0,1 1 0,3-1 0,3-1 0,4 1 0,0-2 0,4 0 0,1-2 0,-1-2-1,1 0 1,0-2 0,1-1-1,-2 0 1,-1-1-1,0 1 1,-1-1-1,1 2 1,-1-2-1,0 1 0,-1-1 1,4 0 0,-1-3-1,3-2 1,-1-2 0,0-3 0,2-3-1,-1-3 1,0-3 0,-2 0-1,-3-4 1,0-2-1,-4 0 0,-2 0 0,-4-1 0,-2 1 1,-2-1-1,-3-1 0,-1 0 0,-1 0 0,1-3 1,1-2-1,0-1 0,2-1 0,0 0 0,1 0 0,0 1 1,1 2-1,-4 2-1,-1 0 2,-5 3-2,-1-2 2,-2 2-1,-2-2 0,-1-3 0,1 0 0,3-5 1,3-1-1,-1-2 0,4-1 0,1-4 1,2-2-2,-1-2 1,-4-1 0,-4 2 0,-5-2-1,-4 3 1,-7 0 0,-7 1-1,-5 7 1,-6 4-1,-4 4-2,-2 10-6,-8 9-23,-5 9-4,-3 5 0,-4-1-2</inkml:trace>
</inkml:ink>
</file>

<file path=ppt/ink/ink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7-10-23T13:24:41.261"/>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1467 280 25,'-2'-6'9,"2"-1"0,-1 0 0,0 1 0,-2-2-1,2 1-1,-2-1 0,-2-1-1,1 0-3,-3 1 0,0-3-1,-2 1 0,1-2-1,-3 0-1,0 0 1,0-1-1,0 1 1,-1 0 1,-1 1 0,0 0 1,-2 2 0,0-2 0,-3 3 1,-2-1-1,0 1-1,-3 1 1,2 1-2,-4 0 0,1 1-1,1 1 1,-1 1-1,0 0 1,0 1-1,0 0 0,-2 0 0,0 1 0,-1-1 0,-1 2 0,-1 0 0,-2 2 0,1-1 0,-2 2 1,1 0-1,1 1 1,0 1-1,1 1 0,1 1 1,-1 0-1,1 1 1,-1 1-1,1 2 1,-1 0-1,-1 1 0,1 0 1,1 1 0,1 0 0,2 0 0,1 1 1,3 1 0,2-1-1,0 4 1,-1-2 0,2 3-1,-1 1 1,-2 2-1,0-1 1,0 1-1,0 1 0,1 0 0,1 2 1,1-1-1,1-1-1,3 0 1,1 2 0,3-2 0,-1-2 0,4 0 0,1 0 0,0-2 0,2-1 1,1 0-1,0 1 0,2 0 0,1 0 0,1 1-1,3-2 1,-1 2 0,3-2-1,1 1 1,2-3-1,-1 0 0,3-1 1,0 0-1,2 1 0,-2-1 0,1 1 1,3 0-1,0 2 1,4 0 0,1 1 0,3-1 0,3-1 0,4 1 0,0-2 0,4 0 0,1-2 0,-1-2-1,1 0 1,0-2 0,1-1-1,-2 0 1,-1-1-1,0 1 1,-1-1-1,1 2 1,-1-2-1,0 1 0,-1-1 1,4 0 0,-1-3-1,3-2 1,-1-2 0,0-3 0,2-3-1,-1-3 1,0-3 0,-2 0-1,-3-4 1,0-2-1,-4 0 0,-2 0 0,-4-1 0,-2 1 1,-2-1-1,-3-1 0,-1 0 0,-1 0 0,1-3 1,1-2-1,0-1 0,2-1 0,0 0 0,1 0 0,0 1 1,1 2-1,-4 2-1,-1 0 2,-5 3-2,-1-2 2,-2 2-1,-2-2 0,-1-3 0,1 0 0,3-5 1,2-1-1,1-2 0,3-1 0,1-4 1,2-2-2,-1-2 1,-4-1 0,-4 2 0,-5-2-1,-4 3 1,-7 0 0,-7 2-1,-5 5 1,-6 5-1,-4 4-2,-2 10-6,-8 9-23,-5 9-4,-3 5 0,-4-1-2</inkml:trace>
</inkml:ink>
</file>

<file path=ppt/ink/ink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7-10-23T13:24:47.267"/>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1467 280 25,'-2'-6'9,"2"-1"0,-1 0 0,0 1 0,-2-2-1,2 1-1,-2-1 0,-2-1-1,1 0-3,-3 1 0,0-3-1,-2 1 0,1-2-1,-3 0-1,0 0 1,0-1-1,0 1 1,-1 0 1,-1 1 0,0 0 1,-2 2 0,0-2 0,-3 3 1,-2-1-1,0 1-1,-3 1 1,2 1-2,-4 0 0,1 1-1,1 1 1,-1 1-1,0 0 1,0 1-1,0 0 0,-2 0 0,0 1 0,-1-1 0,-1 2 0,-1 0 0,-2 2 0,1-1 0,-2 2 1,1 0-1,1 1 1,0 1-1,1 1 0,1 1 1,-1 0-1,1 1 1,-1 1-1,1 2 1,-1 0-1,-1 1 0,1 0 1,1 1 0,1 0 0,2 0 0,1 1 1,3 1 0,2-1-1,0 4 1,-1-2 0,2 3-1,-1 1 1,-2 2-1,0-1 1,0 1-1,0 1 0,1 0 0,1 2 1,1-1-1,1-1-1,3 0 1,1 2 0,3-2 0,-1-2 0,4 0 0,1 0 0,0-2 0,2-1 1,1 0-1,0 1 0,2 0 0,1 0 0,1 1-1,3-2 1,-1 2 0,3-2-1,1 1 1,2-3-1,-1 0 0,3-1 1,0 0-1,2 1 0,-2-1 0,1 1 1,3 0-1,0 2 1,4 0 0,1 1 0,3-1 0,3-1 0,4 1 0,0-2 0,4 0 0,1-2 0,-1-2-1,1 0 1,0-2 0,1-1-1,-2 0 1,-1-1-1,0 1 1,-1-1-1,1 2 1,-1-2-1,0 1 0,-1-1 1,4 0 0,-1-3-1,3-2 1,-1-2 0,0-3 0,2-3-1,-1-3 1,0-3 0,-2 0-1,-3-4 1,0-2-1,-4 0 0,-2 0 0,-4-1 0,-2 1 1,-2-1-1,-3-1 0,-1 0 0,-1 0 0,1-3 1,1-2-1,0-1 0,2-1 0,0 0 0,1 0 0,0 1 1,1 2-1,-4 2-1,-1 0 2,-5 3-2,-1-2 2,-2 2-1,-2-2 0,-1-3 0,1 0 0,3-5 1,2-1-1,1-2 0,3-1 0,1-4 1,2-2-2,-1-2 1,-4-1 0,-4 2 0,-5-2-1,-4 3 1,-7 0 0,-7 2-1,-5 5 1,-6 5-1,-4 4-2,-2 10-6,-8 9-23,-5 9-4,-3 5 0,-4-1-2</inkml:trace>
</inkml:ink>
</file>

<file path=ppt/ink/ink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7-10-23T13:24:53.102"/>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1467 280 25,'-2'-6'9,"2"-1"0,-1 0 0,0 1 0,-2-2-1,2 1-1,-2-2 0,-2 1-1,1-1-3,-3 1 0,0-3-1,-2 1 0,1-2-1,-3 0-1,0 0 1,0-1-1,0 1 1,-1 0 1,-1 1 0,0 0 1,-2 2 0,0-2 0,-3 3 1,-2-1-1,0 1-1,-3 1 1,2 1-2,-4 0 0,1 1-1,1 1 1,-1 1-1,0 0 1,0 1-1,0 0 0,-2 0 0,0 0 0,-1 1 0,-1 1 0,-1 0 0,-2 1 0,1 1 0,-2 1 1,1 0-1,1 1 1,0 1-1,1 1 0,1 1 1,-1 0-1,1 1 1,-1 1-1,1 2 1,-1 0-1,-1 1 0,1 0 1,1 1 0,1 0 0,2 0 0,1 1 1,3 1 0,2-1-1,0 4 1,-1-2 0,2 3-1,-1 1 1,-2 2-1,0-1 1,0 1-1,0 1 0,1 0 0,1 2 1,1-1-1,1-1-1,3 0 1,1 2 0,3-2 0,-1-2 0,4 0 0,1 0 0,0-2 0,2-1 1,1 0-1,0 1 0,2 0 0,1 0 0,1 1-1,3-2 1,-1 2 0,3-2-1,1 1 1,2-3-1,-1 0 0,3-1 1,0 0-1,2 1 0,-2-1 0,1 1 1,3 0-1,0 2 1,4 0 0,1 1 0,3-1 0,3-1 0,4 1 0,0-2 0,4 0 0,1-2 0,-1-2-1,1 0 1,0-2 0,1-2-1,-2 2 1,-1-2-1,0 1 1,-1-1-1,1 2 1,-1-2-1,0 1 0,-1-1 1,4 0 0,-1-3-1,3-2 1,-1-2 0,0-3 0,2-3-1,-1-3 1,0-3 0,-2 0-1,-3-4 1,0-2-1,-4-1 0,-2 2 0,-4-2 0,-2 1 1,-2-1-1,-3-1 0,-1 0 0,-1 0 0,1-3 1,1-2-1,0-1 0,2-1 0,0 0 0,1 0 0,0 1 1,1 2-1,-4 2-1,-1 0 2,-4 3-2,-3-2 2,-1 1-1,-2 0 0,-1-4 0,1 0 0,3-5 1,3-1-1,-1-2 0,4-1 0,1-4 1,2-2-2,-1-2 1,-4-1 0,-4 2 0,-5-2-1,-4 3 1,-7 0 0,-6 1-1,-7 7 1,-5 4-1,-4 4-2,-2 10-6,-8 9-23,-5 9-4,-3 5 0,-4-1-2</inkml:trace>
</inkml:ink>
</file>

<file path=ppt/ink/ink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7-10-23T13:24:57.517"/>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1467 279 25,'-2'-6'9,"2"0"0,-1-2 0,0 2 0,-2-1-1,2-1-1,-2 0 0,-2 0-1,1-1-3,-3 0 0,0-1-1,-2-1 0,1-1-1,-3 1-1,0-2 1,0 1-1,0-1 1,-1 2 1,-1 0 0,0 0 1,-2 2 0,0-2 0,-3 2 1,-2 0-1,0 2-1,-3 0 1,2 1-2,-4 0 0,1 1-1,1 1 1,-1 1-1,0 0 1,0 1-1,0 0 0,-2 0 0,0 1 0,-1-1 0,-1 2 0,-1 0 0,-2 2 0,1-1 0,-2 2 1,1 0-1,1 1 1,0 1-1,1 1 0,1 0 1,-1 1-1,1 2 1,-1 0-1,1 2 1,-1 0-1,-1 1 0,1 0 1,1 0 0,1 1 0,2 0 0,1 1 1,4 1 0,0-1-1,1 4 1,-1-1 0,2 1-1,-1 3 1,-2 0-1,0 0 1,0 1-1,0 1 0,1 0 0,1 2 1,1-1-1,1-2-1,3 2 1,1 0 0,3-1 0,-1-1 0,4-1 0,1-1 0,0-1 0,2-1 1,1 0-1,0 1 0,2 0 0,1 0 0,1 1-1,3-2 1,-1 2 0,3-1-1,1-1 1,2-2-1,-1 0 0,3-1 1,0 0-1,2 1 0,-2-1 0,1 1 1,3 0-1,0 2 1,4 0 0,1 0 0,3 1 0,3-2 0,4 0 0,0 0 0,4-1 0,1-3 0,-1 0-1,1-2 1,0-1 0,1-1-1,-2 0 1,-1-1-1,0 2 1,-1-3-1,1 3 1,-1-2-1,0 1 0,-1-1 1,4 0 0,-1-3-1,3-2 1,-1-2 0,0-3 0,2-3-1,-1-3 1,0-3 0,-2 0-1,-3-4 1,0-1-1,-4-2 0,-2 1 0,-4-1 0,-2 1 1,-2-1-1,-3-1 0,-1 1 0,-1-2 0,1-1 1,1-4-1,0 1 0,2-2 0,0 0 0,1-1 0,0 3 1,1 1-1,-4 2-1,-1 0 2,-5 3-2,-1-2 2,-2 2-1,-2-2 0,-1-2 0,1-2 0,3-3 1,3-2-1,-1-2 0,4-2 0,1-2 1,2-3-2,-1-2 1,-4-1 0,-4 2 0,-5-2-1,-4 3 1,-7 0 0,-7 2-1,-5 5 1,-6 6-1,-4 3-2,-2 10-6,-8 9-23,-5 8-4,-3 7 0,-4-2-2</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3-27T17:27:13.778"/>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2155 279 25,'-3'-5'9,"3"-2"0,-2 0 0,1 1 0,-4-2-1,4 0-1,-4 0 0,0 0-1,-3-1-3,-1 0 0,-2-1-1,-3 0 0,3-2-1,-6 0-1,3 0 1,-3-1-1,-1 1 1,0 0 1,-1 1 0,0 0 1,-3 2 0,0-2 0,-4 3 1,-2-2-1,-3 3-1,-1 0 1,-1 1-2,-2 0 0,0 1-1,1 1 1,-3 1-1,3 0 1,-1 1-1,0 0 0,-2 0 0,-3 1 0,0-1 0,-1 2 0,-2 0 0,-2 2 0,1-1 0,-3 2 1,1 0-1,2 1 1,0 1-1,3 1 0,0 1 1,-2 0-1,2 1 1,-3 1-1,3 2 1,-1 0-1,-2 1 0,1 0 1,2 0 0,1 1 0,3 1 0,2 0 1,6 1 0,-1-1-1,2 4 1,-1-2 0,3 3-1,-1 1 1,-5 2-1,2-1 1,-1 1-1,0 1 0,1 0 0,3 1 1,-1 0-1,4-1-1,4 1 1,0 0 0,6-1 0,-2-1 0,5-1 0,3-1 0,-1-1 0,3-1 1,1 0-1,1 1 0,3 0 0,1 1 0,1-1-1,5-1 1,-2 2 0,5-1-1,1-1 1,4-2-1,-3 0 0,6 0 1,-1-2-1,3 2 0,-3-1 0,2 1 1,4 0-1,0 2 1,4 1 0,3-1 0,7 0 0,3 0 0,5-1 0,0-1 0,6 1 0,0-4 0,1-1-1,-1 0 1,2-2 0,1-1-1,-3 0 1,-2-1-1,0 2 1,0-3-1,1 3 1,-2-2-1,-2 1 0,2-1 1,5 0 0,-2-3-1,3-2 1,0-2 0,-1-3 0,4-3-1,1-3 1,-4-3 0,-2 0-1,-4-4 1,0-2-1,-5 0 0,-4 0 0,-6-1 0,-3 1 1,-4-1-1,-1-1 0,-3 1 0,-2-2 0,1-2 1,2-2-1,-1-1 0,5 0 0,-1-2 0,2 1 0,0 2 1,1 0-1,-7 3-1,-1 0 2,-5 3-2,-5-2 2,-1 2-1,-3-2 0,-2-2 0,2-2 0,4-3 1,5-2-1,-2-2 0,6-2 0,2-3 1,2-2-2,-1-2 1,-5-1 0,-7 2 0,-7-1-1,-6 2 1,-10 0 0,-9 1-1,-11 7 1,-6 4-1,-7 4-2,-2 10-6,-13 9-23,-7 9-4,-4 5 0,-5-1-2</inkml:trace>
</inkml:ink>
</file>

<file path=ppt/ink/ink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3-27T17:27:30.235"/>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2155 279 25,'-3'-5'9,"3"-2"0,-2 0 0,1 1 0,-4-2-1,4 0-1,-4 0 0,0 0-1,-3-1-3,-1 0 0,-2-1-1,-3 0 0,3-2-1,-6 0-1,3 0 1,-3-1-1,-1 1 1,0 0 1,-1 1 0,0 0 1,-3 2 0,0-2 0,-4 3 1,-2-2-1,-3 3-1,-1 0 1,-1 1-2,-2 0 0,0 1-1,1 1 1,-3 1-1,3 0 1,-1 1-1,0 0 0,-2 0 0,-3 1 0,0-1 0,-1 2 0,-2 0 0,-2 2 0,1-1 0,-3 2 1,1 0-1,2 1 1,0 1-1,3 1 0,0 1 1,-2 0-1,2 1 1,-3 1-1,3 2 1,-1 0-1,-2 1 0,1 0 1,2 0 0,1 1 0,3 1 0,2 0 1,6 1 0,-1-1-1,2 4 1,-1-2 0,3 3-1,-1 1 1,-5 2-1,2-1 1,-1 1-1,0 1 0,1 0 0,3 1 1,-1 0-1,4-1-1,4 1 1,0 0 0,6-1 0,-2-1 0,5-1 0,3-1 0,-1-1 0,3-1 1,1 0-1,1 1 0,3 0 0,1 1 0,1-1-1,5-1 1,-2 2 0,5-1-1,1-1 1,4-2-1,-3 0 0,6 0 1,-1-2-1,3 2 0,-3-1 0,2 1 1,4 0-1,0 2 1,4 1 0,3-1 0,7 0 0,3 0 0,5-1 0,0-1 0,6 1 0,0-4 0,1-1-1,-1 0 1,2-2 0,1-1-1,-3 0 1,-2-1-1,0 2 1,0-3-1,1 3 1,-2-2-1,-2 1 0,2-1 1,5 0 0,-2-3-1,3-2 1,0-2 0,-1-3 0,4-3-1,1-3 1,-4-3 0,-2 0-1,-4-4 1,0-2-1,-5 0 0,-4 0 0,-6-1 0,-3 1 1,-4-1-1,-1-1 0,-3 1 0,-2-2 0,1-2 1,2-2-1,-1-1 0,5 0 0,-1-2 0,2 1 0,0 2 1,1 0-1,-7 3-1,-1 0 2,-5 3-2,-5-2 2,-1 2-1,-3-2 0,-2-2 0,2-2 0,4-3 1,5-2-1,-2-2 0,6-2 0,2-3 1,2-2-2,-1-2 1,-5-1 0,-7 2 0,-7-1-1,-6 2 1,-10 0 0,-9 1-1,-11 7 1,-6 4-1,-7 4-2,-2 10-6,-13 9-23,-7 9-4,-4 5 0,-5-1-2</inkml:trace>
</inkml:ink>
</file>

<file path=ppt/ink/ink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6-03T10:40:59.70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4650 560 27,'13'-39'20,"-13"39"-4,-4-41-3,4 41-2,0 0-2,-16-42-3,16 42 1,0 0-2,-28-54 0,28 54 0,0 0-1,-66-53 1,21 23-1,5 3 0,-25-16-1,-1 16 0,-23-10-1,-16 15 0,-13-17 0,-22 11-1,-10 8 1,-8 1-1,-17 6 0,-8 4 0,-9 9 0,-5 0 0,-10 9-1,9 4 1,-22 9-1,-7 14 0,5 2 0,13 12 0,0 9 0,-5 19 0,33 3 0,-1 24-1,29 8 1,13 18 0,13 18-1,14 16 1,16 6-1,26 21 1,27-3-1,31 22 2,43-4 0,20-1 0,49-19 2,43-19 0,37-22 3,44-1-1,26-56 1,50-10 0,12-51-1,45-8 1,10-46-1,20-9-1,0-38-1,3-18 0,-33-27-1,-9-2 0,-41-18 0,-38-21-1,-70-24 0,-43-22 0,-72-27 1,-26-11-1,-57-14 0,-57-5 0,-43 11-1,-49 20-2,-50 47-1,-99 33-5,-42 84-10,-81 47-20,-91 59 0,-57 58 1,-92 42-1</inkml:trace>
</inkml:ink>
</file>

<file path=ppt/ink/ink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3-27T17:27:36.844"/>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2155 279 25,'-3'-5'9,"3"-2"0,-2 0 0,1 1 0,-4-2-1,4 0-1,-4 0 0,0 0-1,-3-1-3,-1 0 0,-2-1-1,-3 0 0,3-2-1,-6 0-1,3 0 1,-3-1-1,-1 1 1,0 0 1,-1 1 0,0 0 1,-3 2 0,0-2 0,-4 3 1,-2-2-1,-3 3-1,-1 0 1,-1 1-2,-2 0 0,0 1-1,1 1 1,-3 1-1,3 0 1,-1 1-1,0 0 0,-2 0 0,-3 1 0,0-1 0,-1 2 0,-2 0 0,-2 2 0,1-1 0,-3 2 1,1 0-1,2 1 1,0 1-1,3 1 0,0 1 1,-2 0-1,2 1 1,-3 1-1,3 2 1,-1 0-1,-2 1 0,1 0 1,2 0 0,1 1 0,3 1 0,2 0 1,6 1 0,-1-1-1,2 4 1,-1-2 0,3 3-1,-1 1 1,-5 2-1,2-1 1,-1 1-1,0 1 0,1 0 0,3 1 1,-1 0-1,4-1-1,4 1 1,0 0 0,6-1 0,-2-1 0,5-1 0,3-1 0,-1-1 0,3-1 1,1 0-1,1 1 0,3 0 0,1 1 0,1-1-1,5-1 1,-2 2 0,5-1-1,1-1 1,4-2-1,-3 0 0,6 0 1,-1-2-1,3 2 0,-3-1 0,2 1 1,4 0-1,0 2 1,4 1 0,3-1 0,7 0 0,3 0 0,5-1 0,0-1 0,6 1 0,0-4 0,1-1-1,-1 0 1,2-2 0,1-1-1,-3 0 1,-2-1-1,0 2 1,0-3-1,1 3 1,-2-2-1,-2 1 0,2-1 1,5 0 0,-2-3-1,3-2 1,0-2 0,-1-3 0,4-3-1,1-3 1,-4-3 0,-2 0-1,-4-4 1,0-2-1,-5 0 0,-4 0 0,-6-1 0,-3 1 1,-4-1-1,-1-1 0,-3 1 0,-2-2 0,1-2 1,2-2-1,-1-1 0,5 0 0,-1-2 0,2 1 0,0 2 1,1 0-1,-7 3-1,-1 0 2,-5 3-2,-5-2 2,-1 2-1,-3-2 0,-2-2 0,2-2 0,4-3 1,5-2-1,-2-2 0,6-2 0,2-3 1,2-2-2,-1-2 1,-5-1 0,-7 2 0,-7-1-1,-6 2 1,-10 0 0,-9 1-1,-11 7 1,-6 4-1,-7 4-2,-2 10-6,-13 9-23,-7 9-4,-4 5 0,-5-1-2</inkml:trace>
</inkml:ink>
</file>

<file path=ppt/ink/ink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3-27T17:27:43.841"/>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2155 279 25,'-3'-5'9,"3"-2"0,-2 0 0,1 1 0,-4-2-1,4 0-1,-4 0 0,0 0-1,-3-1-3,-1 0 0,-2-1-1,-3 0 0,3-2-1,-6 0-1,3 0 1,-3-1-1,-1 1 1,0 0 1,-1 1 0,0 0 1,-3 2 0,0-2 0,-4 3 1,-2-2-1,-3 3-1,-1 0 1,-1 1-2,-2 0 0,0 1-1,1 1 1,-3 1-1,3 0 1,-1 1-1,0 0 0,-2 0 0,-3 1 0,0-1 0,-1 2 0,-2 0 0,-2 2 0,1-1 0,-3 2 1,1 0-1,2 1 1,0 1-1,3 1 0,0 1 1,-2 0-1,2 1 1,-3 1-1,3 2 1,-1 0-1,-2 1 0,1 0 1,2 0 0,1 1 0,3 1 0,2 0 1,6 1 0,-1-1-1,2 4 1,-1-2 0,3 3-1,-1 1 1,-5 2-1,2-1 1,-1 1-1,0 1 0,1 0 0,3 1 1,-1 0-1,4-1-1,4 1 1,0 0 0,6-1 0,-2-1 0,5-1 0,3-1 0,-1-1 0,3-1 1,1 0-1,1 1 0,3 0 0,1 1 0,1-1-1,5-1 1,-2 2 0,5-1-1,1-1 1,4-2-1,-3 0 0,6 0 1,-1-2-1,3 2 0,-3-1 0,2 1 1,4 0-1,0 2 1,4 1 0,3-1 0,7 0 0,3 0 0,5-1 0,0-1 0,6 1 0,0-4 0,1-1-1,-1 0 1,2-2 0,1-1-1,-3 0 1,-2-1-1,0 2 1,0-3-1,1 3 1,-2-2-1,-2 1 0,2-1 1,5 0 0,-2-3-1,3-2 1,0-2 0,-1-3 0,4-3-1,1-3 1,-4-3 0,-2 0-1,-4-4 1,0-2-1,-5 0 0,-4 0 0,-6-1 0,-3 1 1,-4-1-1,-1-1 0,-3 1 0,-2-2 0,1-2 1,2-2-1,-1-1 0,5 0 0,-1-2 0,2 1 0,0 2 1,1 0-1,-7 3-1,-1 0 2,-5 3-2,-5-2 2,-1 2-1,-3-2 0,-2-2 0,2-2 0,4-3 1,5-2-1,-2-2 0,6-2 0,2-3 1,2-2-2,-1-2 1,-5-1 0,-7 2 0,-7-1-1,-6 2 1,-10 0 0,-9 1-1,-11 7 1,-6 4-1,-7 4-2,-2 10-6,-13 9-23,-7 9-4,-4 5 0,-5-1-2</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3-27T17:27:53.459"/>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2155 279 25,'-3'-5'9,"3"-2"0,-2 0 0,1 1 0,-4-2-1,4 0-1,-4 0 0,0 0-1,-3-1-3,-1 0 0,-2-1-1,-3 0 0,3-2-1,-6 0-1,3 0 1,-3-1-1,-1 1 1,0 0 1,-1 1 0,0 0 1,-3 2 0,0-2 0,-4 3 1,-2-2-1,-3 3-1,-1 0 1,-1 1-2,-2 0 0,0 1-1,1 1 1,-3 1-1,3 0 1,-1 1-1,0 0 0,-2 0 0,-3 1 0,0-1 0,-1 2 0,-2 0 0,-2 2 0,1-1 0,-3 2 1,1 0-1,2 1 1,0 1-1,3 1 0,0 1 1,-2 0-1,2 1 1,-3 1-1,3 2 1,-1 0-1,-2 1 0,1 0 1,2 0 0,1 1 0,3 1 0,2 0 1,6 1 0,-1-1-1,2 4 1,-1-2 0,3 3-1,-1 1 1,-5 2-1,2-1 1,-1 1-1,0 1 0,1 0 0,3 1 1,-1 0-1,4-1-1,4 1 1,0 0 0,6-1 0,-2-1 0,5-1 0,3-1 0,-1-1 0,3-1 1,1 0-1,1 1 0,3 0 0,1 1 0,1-1-1,5-1 1,-2 2 0,5-1-1,1-1 1,4-2-1,-3 0 0,6 0 1,-1-2-1,3 2 0,-3-1 0,2 1 1,4 0-1,0 2 1,4 1 0,3-1 0,7 0 0,3 0 0,5-1 0,0-1 0,6 1 0,0-4 0,1-1-1,-1 0 1,2-2 0,1-1-1,-3 0 1,-2-1-1,0 2 1,0-3-1,1 3 1,-2-2-1,-2 1 0,2-1 1,5 0 0,-2-3-1,3-2 1,0-2 0,-1-3 0,4-3-1,1-3 1,-4-3 0,-2 0-1,-4-4 1,0-2-1,-5 0 0,-4 0 0,-6-1 0,-3 1 1,-4-1-1,-1-1 0,-3 1 0,-2-2 0,1-2 1,2-2-1,-1-1 0,5 0 0,-1-2 0,2 1 0,0 2 1,1 0-1,-7 3-1,-1 0 2,-5 3-2,-5-2 2,-1 2-1,-3-2 0,-2-2 0,2-2 0,4-3 1,5-2-1,-2-2 0,6-2 0,2-3 1,2-2-2,-1-2 1,-5-1 0,-7 2 0,-7-1-1,-6 2 1,-10 0 0,-9 1-1,-11 7 1,-6 4-1,-7 4-2,-2 10-6,-13 9-23,-7 9-4,-4 5 0,-5-1-2</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3-27T17:28:01.888"/>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3043 278 25,'-4'-5'9,"4"-2"0,-2 0 0,0 1 0,-5-2-1,5 0-1,-4 0 0,-2 0-1,-3-1-3,-1 0 0,-5-1-1,-1 0 0,1-2-1,-6 0-1,3 1 1,-4-2-1,-1 1 1,0 0 1,-2 1 0,0 0 1,-5 2 0,1-2 0,-6 3 1,-3-2-1,-3 3-1,-3 0 1,1 1-2,-5 0 0,0 1-1,2 1 1,-3 1-1,3 0 1,-2 1-1,0 0 0,-1 0 0,-6 1 0,1-1 0,-2 2 0,-3 0 0,-3 2 0,2-1 0,-4 2 1,0 0-1,4 1 1,0 1-1,4 1 0,0 1 1,-2 0-1,2 1 1,-3 1-1,2 2 1,-1 0-1,-2 1 0,2 0 1,2 0 0,2 1 0,4 1 0,2-1 1,9 2 0,0-1-1,1 4 1,-1-2 0,2 3-1,2 1 1,-9 2-1,4-1 1,-2 1-1,1 1 0,1 0 0,3 1 1,0 0-1,5-1-1,5 0 1,2 1 0,7-1 0,-3-1 0,8-1 0,3-1 0,0-1 0,3-2 1,3 1-1,0 1 0,4 0 0,2 1 0,2-1-1,6-1 1,-2 2 0,7-2-1,1 0 1,5-2-1,-2 0 0,5 0 1,1-2-1,4 2 0,-4-1 0,2 1 1,6 0-1,0 2 1,6 1 0,5-1 0,8 0 0,4 0 0,9-1 0,0-1 0,7 0 0,1-3 0,1-1-1,-1 0 1,1-2 0,3-1-1,-4 0 1,-3-1-1,0 2 1,0-3-1,0 3 1,-2-2-1,-1 1 0,1-1 1,7 0 0,-2-3-1,4-2 1,-1-2 0,1-3 0,4-3-1,1-3 1,-6-3 0,-1 0-1,-7-4 1,0-2-1,-8 0 0,-4 0 0,-8-1 0,-5 1 1,-5 0-1,-3-2 0,-4 1 0,-2-2 0,2-2 1,2-2-1,-1-1 0,7 0 0,-1-2 0,1 1 0,1 2 1,2 0-1,-11 3-1,0 1 2,-9 2-2,-5-2 2,-3 2-1,-3-2 0,-3-2 0,2-2 0,7-2 1,5-3-1,-1-2 0,8-2 0,2-3 1,4-1-2,-2-3 1,-8-1 0,-8 2 0,-11-1-1,-8 2 1,-15 0 0,-12 2-1,-15 6 1,-10 4-1,-8 4-2,-4 10-6,-17 9-23,-12 9-4,-5 5 0,-6-1-2</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3-27T17:28:15.633"/>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2155 279 25,'-3'-5'9,"3"-2"0,-2 0 0,1 1 0,-4-2-1,4 0-1,-4 0 0,0 0-1,-3-1-3,-1 0 0,-2-1-1,-3 0 0,3-2-1,-6 0-1,3 0 1,-3-1-1,-1 1 1,0 0 1,-1 1 0,0 0 1,-3 2 0,0-2 0,-4 3 1,-2-2-1,-3 3-1,-1 0 1,-1 1-2,-2 0 0,0 1-1,1 1 1,-3 1-1,3 0 1,-1 1-1,0 0 0,-2 0 0,-3 1 0,0-1 0,-1 2 0,-2 0 0,-2 2 0,1-1 0,-3 2 1,1 0-1,2 1 1,0 1-1,3 1 0,0 1 1,-2 0-1,2 1 1,-3 1-1,3 2 1,-1 0-1,-2 1 0,1 0 1,2 0 0,1 1 0,3 1 0,2 0 1,6 1 0,-1-1-1,2 4 1,-1-2 0,3 3-1,-1 1 1,-5 2-1,2-1 1,-1 1-1,0 1 0,1 0 0,3 1 1,-1 0-1,4-1-1,4 1 1,0 0 0,6-1 0,-2-1 0,5-1 0,3-1 0,-1-1 0,3-1 1,1 0-1,1 1 0,3 0 0,1 1 0,1-1-1,5-1 1,-2 2 0,5-1-1,1-1 1,4-2-1,-3 0 0,6 0 1,-1-2-1,3 2 0,-3-1 0,2 1 1,4 0-1,0 2 1,4 1 0,3-1 0,7 0 0,3 0 0,5-1 0,0-1 0,6 1 0,0-4 0,1-1-1,-1 0 1,2-2 0,1-1-1,-3 0 1,-2-1-1,0 2 1,0-3-1,1 3 1,-2-2-1,-2 1 0,2-1 1,5 0 0,-2-3-1,3-2 1,0-2 0,-1-3 0,4-3-1,1-3 1,-4-3 0,-2 0-1,-4-4 1,0-2-1,-5 0 0,-4 0 0,-6-1 0,-3 1 1,-4-1-1,-1-1 0,-3 1 0,-2-2 0,1-2 1,2-2-1,-1-1 0,5 0 0,-1-2 0,2 1 0,0 2 1,1 0-1,-7 3-1,-1 0 2,-5 3-2,-5-2 2,-1 2-1,-3-2 0,-2-2 0,2-2 0,4-3 1,5-2-1,-2-2 0,6-2 0,2-3 1,2-2-2,-1-2 1,-5-1 0,-7 2 0,-7-1-1,-6 2 1,-10 0 0,-9 1-1,-11 7 1,-6 4-1,-7 4-2,-2 10-6,-13 9-23,-7 9-4,-4 5 0,-5-1-2</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4-30T16:06:09.5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2828 335 27,'8'-22'20,"-8"22"-4,-2-25-3,2 25-2,0 0-2,-10-26-3,10 26 1,0 0-2,-17-32 0,17 32 0,0 0-1,-39-33 1,12 16-1,2 0 0,-14-8-1,-1 7 0,-15-5-1,-8 9 0,-9-9 0,-13 7-1,-6 4 1,-6 1-1,-10 3 0,-3 2 0,-6 6 0,-4 0 0,-6 6-1,2 2 1,-9 5-1,-5 8 0,5 2 0,5 8 0,0 5 0,-2 11 0,20 2 0,0 15-1,17 5 1,8 10 0,7 11-1,10 10 1,8 3-1,18 15 1,15-4-1,19 14 2,25-3 0,14 0 0,29-12 2,28-11 0,20-13 3,27-1-1,16-34 1,31-7 0,8-29-1,27-7 1,4-26-1,17-6-1,-4-23-1,2-12 0,-19-15-1,-6-2 0,-25-11 0,-24-13-1,-42-12 0,-25-16 0,-44-18 1,-17-3-1,-34-9 0,-34-4 0,-26 7-1,-31 12-2,-31 28-1,-58 19-5,-28 54-10,-47 27-20,-57 35 0,-36 36 1,-53 26-1</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4-30T16:06:37.01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2828 335 27,'8'-22'20,"-8"22"-4,-2-25-3,2 25-2,0 0-2,-10-26-3,10 26 1,0 0-2,-17-32 0,17 32 0,0 0-1,-39-33 1,12 16-1,2 0 0,-14-8-1,-1 7 0,-15-5-1,-8 9 0,-9-9 0,-13 7-1,-6 4 1,-6 1-1,-10 3 0,-3 2 0,-6 6 0,-4 0 0,-6 6-1,2 2 1,-9 5-1,-5 8 0,5 2 0,5 8 0,0 5 0,-2 11 0,20 2 0,0 15-1,17 5 1,8 10 0,7 11-1,10 10 1,8 3-1,18 15 1,15-4-1,19 14 2,25-3 0,14 0 0,29-12 2,28-11 0,20-13 3,27-1-1,16-34 1,31-7 0,8-29-1,27-7 1,4-26-1,17-6-1,-4-23-1,2-12 0,-19-15-1,-6-2 0,-25-11 0,-24-13-1,-42-12 0,-25-16 0,-44-18 1,-17-3-1,-34-9 0,-34-4 0,-26 7-1,-31 12-2,-31 28-1,-58 19-5,-28 54-10,-47 27-20,-57 35 0,-36 36 1,-53 26-1</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4-30T16:06:47.38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2828 335 27,'8'-22'20,"-8"22"-4,-2-25-3,2 25-2,0 0-2,-10-26-3,10 26 1,0 0-2,-17-32 0,17 32 0,0 0-1,-39-33 1,12 16-1,2 0 0,-14-8-1,-1 7 0,-15-5-1,-8 9 0,-9-9 0,-13 7-1,-6 4 1,-6 1-1,-10 3 0,-3 2 0,-6 6 0,-4 0 0,-6 6-1,2 2 1,-9 5-1,-5 8 0,5 2 0,5 8 0,0 5 0,-2 11 0,20 2 0,0 15-1,17 5 1,8 10 0,7 11-1,10 10 1,8 3-1,18 15 1,15-4-1,19 14 2,25-3 0,14 0 0,29-12 2,28-11 0,20-13 3,27-1-1,16-34 1,31-7 0,8-29-1,27-7 1,4-26-1,17-6-1,-4-23-1,2-12 0,-19-15-1,-6-2 0,-25-11 0,-24-13-1,-42-12 0,-25-16 0,-44-18 1,-17-3-1,-34-9 0,-34-4 0,-26 7-1,-31 12-2,-31 28-1,-58 19-5,-28 54-10,-47 27-20,-57 35 0,-36 36 1,-53 26-1</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07-01-23T17:11:20.90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1461 178 27,'4'-12'20,"-4"12"-4,-1-13-3,1 13-2,0 0-2,-5-13-3,5 13 1,0 0-2,-9-17 0,9 17 0,0 0-1,-20-17 1,6 8-1,1 0 0,-7-4-1,-1 4 0,-7-3-1,-5 5 0,-4-5 0,-7 3-1,-3 3 1,-3 0-1,-5 2 0,-2 1 0,-3 3 0,-2 0 0,-3 3-1,1 1 1,-5 3-1,-2 4 0,2 1 0,3 4 0,0 3 0,-1 5 0,10 2 0,0 7-1,9 3 1,4 5 0,4 6-1,5 5 1,4 2-1,9 7 1,8-2-1,10 8 2,13-2 0,7 0 0,15-6 2,14-6 0,11-7 3,14 0-1,8-18 1,16-3 0,4-16-1,14-3 1,2-14-1,9-3-1,-2-12-1,1-6 0,-10-8-1,-3-1 0,-13-6 0,-12-6-1,-22-7 0,-13-8 0,-23-9 1,-8-2-1,-18-5 0,-18-2 0,-13 4-1,-16 6-2,-16 15-1,-30 10-5,-14 27-10,-25 15-20,-29 18 0,-19 19 1,-27 13-1</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07-01-23T17:11:20.90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2256 178 27,'7'-13'20,"-7"13"-4,-3-14-3,3 14-2,0 0-2,-6-13-3,6 13 1,0 0-2,-14-16 0,14 16 0,0 0-1,-32-17 1,12 8-1,-1 0 0,-10-4-1,-3 4 0,-10-3-1,-6 5 0,-6-5 0,-12 4-1,-5 2 1,-4 0-1,-7 2 0,-5 1 0,-4 3 0,-2 0 0,-5 3-1,0 1 1,-6 3-1,-3 4 0,2 0 0,5 5 0,0 3 0,0 5 0,13 2 0,1 6-1,13 5 1,7 4 0,6 6-1,8 4 1,6 3-1,14 6 1,14-1-1,13 7 2,20-2 0,12 0 0,23-5 2,22-5 0,17-9 3,19 1-1,17-19 1,22-2 0,5-16-1,22-3 1,5-14-1,14-3-1,-5-11-1,3-7 0,-17-8-1,-4-1 0,-18-6 0,-21-6-1,-33-7 0,-22-7 0,-33-9 1,-13-2-1,-28-6 0,-28 0 0,-19 2-1,-26 5-2,-25 17-1,-45 9-5,-22 28-10,-40 14-20,-42 18 0,-32 18 1,-41 14-1</inkml:trace>
</inkml:ink>
</file>

<file path=ppt/ink/ink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6-03T10:59:40.26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3626 301 27,'10'-21'20,"-10"21"-4,-3-22-3,3 22-2,0 0-2,-13-23-3,13 23 1,0 0-2,-22-29 0,22 29 0,0 0-1,-51-29 1,16 13-1,4 1 0,-20-8-1,-1 8 0,-17-5-1,-13 8 0,-10-9 0,-17 6-1,-7 4 1,-8 1-1,-13 3 0,-5 2 0,-7 5 0,-5 0 0,-7 5-1,5 2 1,-15 5-1,-6 7 0,5 2 0,8 6 0,2 5 0,-5 10 0,26 2 0,-1 13-1,22 4 1,11 10 0,10 10-1,11 8 1,12 4-1,21 11 1,21-2-1,24 12 2,33-2 0,15 0 0,40-11 2,33-10 0,28-12 3,35 0-1,20-31 1,39-5 0,10-28-1,35-4 1,6-25-1,18-5-1,-1-21-1,2-9 0,-25-15-1,-8-1 0,-31-10 0,-29-11-1,-57-13 0,-32-12 0,-56-15 1,-20-5-1,-45-8 0,-45-3 0,-33 6-1,-38 11-2,-39 25-1,-78 18-5,-32 46-10,-63 25-20,-71 32 0,-46 32 1,-69 22-1</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7-10-23T13:27:40.174"/>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2422 279 25,'-4'-6'9,"4"0"0,-2-2 0,1 2 0,-4-1-1,3-1-1,-3 0 0,-2 0-1,-1-1-3,-3 0 0,-1-2-1,-2 1 0,0-2-1,-4 0-1,1 0 1,-1-1-1,-1 1 1,-1 0 1,-1 1 0,-1 1 1,-3 1 0,0-2 0,-5 2 1,-1 0-1,-4 2-1,-2 0 1,2 1-2,-6 0 0,1 1-1,1 1 1,-1 1-1,2 0 1,-2 1-1,1 0 0,-4 0 0,-1 0 0,0 1 0,-3 1 0,0 0 0,-4 1 0,1 1 0,-3 1 1,2 0-1,2 1 1,-1 1-1,3 1 0,0 0 1,0 1-1,0 1 1,0 2-1,1 1 1,-2 0-1,-2 1 0,3-1 1,-1 2 0,4 0 0,2 0 0,3 1 1,5 1 0,1-1-1,2 5 1,-2-3 0,3 2-1,0 3 1,-5 1-1,0-2 1,1 2-1,0 1 0,1 0 0,0 1 1,3 0-1,3-1-1,3 1 1,4 0 0,3-1 0,-1-2 0,6 0 0,2-1 0,1-1 0,2 0 1,3-1-1,-1 1 0,3 0 0,2 0 0,2 1-1,3-2 1,1 1 0,4 0-1,1-1 1,3-2-1,1 0 0,2-1 1,2 0-1,1 1 0,-2-1 0,3 1 1,3 0-1,2 2 1,4 0 0,3 0 0,6 1 0,3-1 0,8-1 0,0-1 0,6 0 0,1-2 0,0-2-1,1-1 1,0 0 0,1-3-1,-3 1 1,-1-1-1,-1 2 1,-1-2-1,2 1 1,-3 0-1,0-1 0,0 0 1,6 0 0,-2-3-1,4-2 1,-1-2 0,1-3 0,3-3-1,-1-3 1,-2-2 0,-3-2-1,-4-2 1,1-3-1,-8-1 0,-4 2 0,-5-2 0,-3 1 1,-5-1-1,-3-1 0,-4 1 0,0-3 0,1-1 1,2-2-1,-2 0 0,7-2 0,-2 0 0,1 0 0,1 2 1,1 0-1,-6 3-1,-2 1 2,-8 1-2,-2 0 2,-4 1-1,-2-2 0,-2-3 0,1 0 0,6-5 1,4-1-1,0-2 0,6-1 0,1-4 1,3-2-2,-2-2 1,-6 0 0,-6 1 0,-8-2-1,-8 3 1,-11 0 0,-10 2-1,-11 5 1,-9 6-1,-6 3-2,-4 10-6,-12 9-23,-9 8-4,-5 6 0,-5 0-2</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07-02-21T16:28:08.890"/>
    </inkml:context>
    <inkml:brush xml:id="br0">
      <inkml:brushProperty name="width" value="0.05292" units="cm"/>
      <inkml:brushProperty name="height" value="0.05292" units="cm"/>
      <inkml:brushProperty name="color" value="#7B46D0"/>
      <inkml:brushProperty name="fitToCurve" value="1"/>
    </inkml:brush>
  </inkml:definitions>
  <inkml:trace contextRef="#ctx0" brushRef="#br0">98 0 34,'0'0'14,"0"0"-3,0 0 0,0 0-1,0 0-1,0 0-2,0 0-2,0 0 0,0 0-2,0 0 0,12 2-1,-12-2 0,0 0 0,3 14 0,-3-14 1,4 21-1,-2-2 0,1 2 0,-1 4 0,-2 1-1,0 5 1,-4 1-2,3 2 1,-3 7 0,2 2 0,-2 4 1,1 4-1,-1 4 1,2 5 0,2 3 1,0 9 0,0 0-1,3 3 1,-1 4-1,2 1 1,0 1-1,0 0-1,-4-2 1,0 0-1,0-5 1,2 1 0,-2-3-1,0 0 0,-2-2-1,2-2 1,-4-2-1,4-3 1,0-2-1,-1-6 0,-2-3 1,3-2-1,-3 0 1,2-2 0,1-2 1,0 4-1,0 3 0,0 1 0,0 4 0,4 2-1,0-1 0,-2 2 1,5 0-2,-5 2 2,1-4-2,1 1 2,0 0-2,-4 0 1,3 1 1,-5 3-1,2 1 0,2 3 0,-4 2 0,2 7 0,-1 2 1,1 5-1,-3-2 0,3 2 0,-5 1 0,3-5 0,-3 0 1,2-3-1,-2-7 1,-1-2-1,0-3 1,4-1-1,0 1 1,-3 1-1,5 0 0,-2 2 1,1 4-1,-1-2 0,-1 5 0,3 0-1,0 2 2,-2-4-2,0 1 2,-1-2-1,1-3 0,0 4 0,-1 1 0,-2-1 1,1 4-1,1 2 0,-2 9 0,0 4 0,1 5 0,-1 0 0,1 3 0,1 0 0,-1 1 0,4 2 0,-4-6 0,4-3 0,0 3 0,-5-3 0,5-1 0,-1-4 0,0-1 0,1-4 0,-3-1 1,1-6-1,0-4 0,-1-4 0,-3-5 0,1-2 0,2 0 0,-1 1 0,3 2 0,-1 2 0,2 5 0,0 3 0,3 9 1,1 0-1,1 7 0,-1 2 1,1 1-1,-2 4 0,1 1 0,0 1 1,-3-3 0,2 0-1,-1-8 1,-4 2 0,2-1 0,2-3 0,-4-5-1,2 3 1,0 1-1,-2-3 0,4 4 1,-2 0-1,2-2 0,-1 2 0,2-2 0,-3 2 0,4-5 0,-2-1 1,1-2-1,1-4 0,-3 0 0,3-3 0,-4-1 0,3-4 0,1 1 0,-4-2 0,1 6 0,0-1 0,0 1 0,1 4 1,0 4-1,1 2 0,-3 5 0,1 1 0,0-1 0,2 2 0,-1 2 0,0-2 0,-1-3 0,1 1 0,-2-8 0,2-1 0,1-1 0,-3-7 1,0-1-1,2-2-1,0-1 2,1-3-2,-3-3 1,3-1 0,3-2 0,-5-1 0,3-6 0,-1-1 0,3-5 0,2-5 0,-5 0 1,4-4-1,-3-7 2,1 1-1,-2-8 1,2-5 0,-5 2 0,2-5 0,-2-13 0,3 19 0,-3-19-1,4 13 0,-4-13 1,0 0-2,5 13 1,-5-13-1,0 0 0,0 0 0,0 0 0,0 0 0,0 0 0,0 0-1,0 0 0,0 0-1,0 0-3,-24-11-12,7 2-20,0-1 1,-2-4 0,5 7-1</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07-02-21T16:28:22.359"/>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5008 806 32,'-12'-58'11,"0"4"1,-13-3 0,-1 2-2,-14 4-1,-4 4-3,-4 0-2,-5 1 0,-4 0-2,-2 8 1,-1-2 0,2 1 0,5 3 1,-2 1 0,5 4 0,-3 3 0,1 3 0,0 5-1,-7 2-1,-3 6-1,-8 3 0,-4 3 0,-5 5 0,-5 2-1,-1 4 1,-5 1-1,4 0 0,-2 1 0,3 3 1,-2 1-1,-1-1 0,0 0 0,0 0 1,2 2-1,0 1 0,6 1 1,1 2-1,7-1 0,6-1 0,2 7 1,2-2-1,3 5 1,-3 4-1,-2 1 1,-4 6-1,-5 2 0,-2 4 0,0 3 0,3 2-1,2 0 1,5-2 0,5 3 0,7 0 0,3 0 0,2 6 0,-1 0-1,-2 6 2,-5 0-1,-7 4 1,-9 2-1,-3 4 0,-4-2 1,-2 0-1,3-1 1,6-1 0,6 2-1,9 4 0,8 0 1,8-1 0,3 4 0,3-1 0,-1 7 1,1 4 0,-3-3 0,3 1 0,-1 2 1,3 8-2,2 3 1,4-1-2,7-2 0,2 1 0,5 0 2,1-3-2,6-5 1,2-1-1,0-5 1,-1 2-1,-4 3 1,1 4-1,-1-1 0,-4-2 0,-1 4 0,-2-5 0,2 1 0,-4-4 0,2-3 0,1-3 0,2-3 0,1 2 0,2-1 1,4 2-1,-1-1-1,4-1 2,3 4-2,1-4 1,5 4 0,3-2 0,3-4 0,2-1 0,4-1 0,8 0 0,1 1 0,2-7 0,5 0 0,1-4 1,2 0-1,0-2 1,1 1-1,0-4 1,2-4-1,-2 3 0,-3-1 1,0 0-1,2-4 0,1 2 0,3-9 1,6 3-1,2-3 1,8 0-1,6-4 0,3-2 1,5-1-1,-2-1 1,-3-4-1,0-2 1,0-4-1,0-4 0,-4-3 0,4 1 1,-2-4-1,10-1 0,5-7 0,8 0 1,-1-5-1,3-3 1,3-6-1,2-6 0,1-5 1,-1-5-1,-1-3 0,1-3 0,4-6 0,5 0 0,4-2 0,3-4 1,5-1-1,1 1 0,0-1 0,0-2 0,-3-1 0,-3-1 1,-5-4-1,-6-2 0,-6-4 1,-9 0-1,-2-7 0,-10 2 1,-6-8-1,-4 2 0,-10-8 1,3-1 0,-2-1-1,2-11 1,3-7 0,3-7 0,3-1-1,6-2 1,-1 1-1,0 0 0,-3 3 0,-4 0 0,-8 4 0,-2-1 0,-11-4 1,-10-4-1,-12-3 0,-2-7 0,-8-6 1,-6-5-1,-6-4 0,-3-5 0,2-2 0,-5 1 0,2 0 0,-2 1 0,-1 4 0,-1 2 0,-2 7 0,-6 4 0,-5 5 0,-3 4 1,-12 0-1,-3 0 0,-8-1 0,-6-3 0,-6-3 0,-1-1 0,-3 0 0,2 5 0,-1 9 1,2 4-1,0 11-1,1 12 1,-4 14-2,-2 8-3,-1 14-17,-14 12-12,-19 0 1,-11 11-1,-15-11 1</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07-02-21T16:28:26.937"/>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6953 611 12,'-1'-34'21,"5"6"1,-14-12 2,-2 9-10,-7 2 0,-6 4-2,-5 6-1,-6 4-4,-3 6-1,-5 6-1,-3 6-2,-4 0-1,-1 3-1,-1 2 1,-1-7-1,-2-2 0,-1-2 1,-4-12 1,4 3 1,-4-9 0,1 4 0,-8-5-2,2 4 2,-7 2-2,-2 3-1,-5 1 0,-2 2-1,-6 1 0,-2 0 0,-1 0 1,-2-3-2,-1 1 1,0 0 0,1-2 1,0-3-1,-3 1 0,-1-1 0,0 3 0,-1-4 0,2 6 0,2-1 0,3 3 0,1 2-1,6 1 1,5 0 0,1 3 0,0 3 0,0 0 0,-2 1 0,1-2 0,1 2 0,0-1 0,0 3 0,0 2-1,-3 1 1,-1 5 0,-1 9 0,-7 8-1,-2 7 1,-5 6 0,-3 5 0,-2 7 0,-4 3 0,-1-2 0,0 3 0,-1-4 0,-1 2 0,-4-1 1,-1 1-1,-3-1 0,-4 1 0,-1 4-1,-1-2 1,-5 3 0,4-1 0,1 3 0,2 7-1,5 3 1,5 8 0,5 8 0,9 6 0,9 11-1,14 4 1,11 11-1,10 4 1,10 4 0,11 3-1,10 3 1,4 6 0,5-2 0,4 5-1,5 1 2,-1 5-1,5 7 0,2 4 1,4 5-1,4 3 0,6 1 1,3 0 0,3 3-1,8-1 1,2-3 0,-1-6-1,4-5 1,2-4-1,-2-4 0,4-3 1,2-10 0,2-6-1,1-9 1,0-10-1,10-8 1,4-11-1,5-7 0,3-10 0,5-7 1,4-2 0,6-9 0,7-1 0,0-7 0,8-3 1,1-7-1,5-3 1,6-7-1,3-4 1,-2-6-1,5-6 0,4-10-1,2-6 1,0-7 0,2-5 0,0-8 0,2-4-1,-5-9 2,3-6-1,-1-5 0,-5 2 0,1-8 1,3 3-1,-1-2 0,-1-1 0,-3 0 0,4 2-1,-5-4 0,1 1 1,-6-8-1,-3-6 1,-2-1-1,-2-10 0,-5-2 1,-3-3-1,-1-5 1,-4 3-1,-1-1 0,0 1 1,-1 0-1,2 5 1,3-3-1,-3 0 1,2-3 0,-2-9-1,-1-1 1,-4-7-1,-2-7 0,-5-5 0,-4-6 1,-2-9-1,-5-3 1,-1-3-1,-8-7 0,0 3 1,-3-6-1,-3-2 1,-7 0-1,-2 1 1,-7-2-1,-4-3 1,-5-3 0,-8 1 0,-3-2 0,-7 2 0,-3 0-1,-2 5 1,-6 2 0,-5-1-1,-6 9 0,-8 3 1,-12 9-2,-13 0 1,-13 11-1,-18 3-1,-17 14-2,-24 3-2,-11 13-8,-23 3-24,-5 5 0,-14 9 1,-9 7-1</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07-02-21T16:28:29.578"/>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6246 658 44,'-8'-29'23,"8"5"2,-15-13-2,-1 7-20,3 0 0,-5 1 1,-4-1 1,-4 0 1,0 0-1,-3 0 1,-2 3-1,-5-2 1,-4 4-1,-4-7 0,-2 4 0,-7-5-2,-1 5 0,-7 1-1,-5 0 0,-7 2-1,-2 5 1,-4 4-2,-4 4 1,-3 0-1,-5 5 0,-2 2 0,-2 2 0,0 3 0,-7 3 0,-1 2 0,-3 3 0,-2 4 0,-1 4 0,-5 2 0,-1 3 0,-4 5 0,0 5 0,-5-2 0,-3 3 0,1 7 0,-1 0 0,1 4-1,-1 1 1,3 1 0,0 5 0,6 4-1,3 5 1,1 6 0,3 8 0,2 11 0,2 5 0,4 14 0,2 6 0,3 7 0,2 2-1,4 4 1,4 3 0,6 1 0,3 5 0,2 2-1,6 5 1,1 12 1,4 6-1,0 11 0,-1 6 0,-1 5 0,-5 1 0,-2 1 1,1 1-1,-3-5 0,1-2 0,0-8 1,4-3 0,2-3 0,8 2 0,2 2 0,9-1 0,7 1 1,5 7 0,5 0-1,11 7 0,4-4 0,7 0-1,8-10 1,4-4 0,7-12-1,8-7 0,6-13 1,6-11-1,5-11 0,7-9 0,6-9 0,7-3 0,4-6 0,10-3 0,7-10 0,3-2 0,6-9 0,5-8 1,5-7-1,3-9 1,-3-11 0,4-7 0,-3-8 1,7-7 0,0-3-1,4-7 1,-2-6-1,6-1 0,-3-3 0,3 0 0,-1-1-1,1-4 1,0-5-1,1-2 1,1-4-1,-2-5 1,2-6-1,0-6 1,-1-8 0,2-3-1,-3-1 1,2-5-1,-2-5 1,0 0-1,0-4 1,0-6-1,-4-2 1,-5-2-1,0-6 0,-4 0 1,-3-3-1,3-1 0,-5 0 1,1 1 0,-2-4-1,3 2 1,-3 1-1,-3 0 1,0 0-1,-1-4 1,-5 3 0,-3-4-1,1 0 0,-4-1 1,-4-1-1,-3 2 0,-1-4 1,-5 1-1,3 1 0,-2 1 0,-4 2 0,-6 0 0,1-2 0,-1-1-1,-2 1 1,1-7 0,-4-2 0,-1-3 1,-3-3-1,-2-1 1,-5-6 0,-4-5 0,-7-4 0,-6-6 0,-6 1 0,-4-3 1,-8-2-2,-2 4 1,-6 5-1,-2 7 1,-9 13-1,-4 10-1,-5 8 0,-5 10-1,-5 9-3,-7-3-7,2 3-25,-13 7-3,-8-6 2,-6-6-1</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06-07-15T10:43:00.437"/>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4191 797 25,'-7'-17'9,"7"-2"0,-3-1 0,1 3 0,-6-5-1,4 1-1,-4-3 0,-5 0-1,-1-1-3,-4 0 0,-3-5-1,-4 1 0,2-6-1,-9 3-1,2-2 1,-1-3-1,-2 2 1,-1 1 1,-3 2 0,-1 2 1,-6 3 0,2-3 0,-9 4 1,-4 1-1,-4 3-1,-6 2 1,3 3-2,-6 0 0,-1 4-1,2 1 1,-2 4-1,2-1 1,-2 3-1,2-1 0,-7 2 0,-2 1 0,-1-1 0,-4 5 0,-1 0 0,-7 5 0,3-1 0,-5 4 1,1 2-1,5 0 1,-1 6-1,4 0 0,1 3 1,-1 1-1,1 4 1,-1 3-1,3 3 1,-4 2-1,-4 2 0,6 1 1,-1 0 0,5 2 0,6 2 0,3 0 1,10 3 0,1-2-1,3 11 1,-2-4 0,4 7-1,-1 4 1,-8 3-1,2 0 1,-1 3-1,1 1 0,2 1 0,0 3 1,6 0-1,3-4-1,7 3 1,6-1 0,5 0 0,0-4 0,8-3 0,5-3 0,2-3 0,3-2 1,4-2-1,-1 4 0,6 1 0,3 1 0,3-1-1,7-2 1,0 2 0,7-1-1,2-2 1,6-6-1,0-1 0,5-1 1,2-2-1,4 3 0,-5-1 0,6 2 1,4 1-1,4 3 1,7 2 0,5 0 0,10 2 0,7-5 0,12 0 0,1-2 0,9-2 0,3-6 0,-1-3-1,1-5 1,2 0 0,0-6-1,-3 2 1,-4-5-1,0 5 1,-2-5-1,2 5 1,-3-2-1,0 0 0,-1-3 1,9 0 0,0-7-1,5-7 1,-2-4 0,1-9 0,8-10-1,-5-7 1,-1-9 0,-7-2-1,-6-9 1,1-5-1,-14-4 0,-5 2 0,-12-1 0,-4-1 1,-8 1-1,-5-2 0,-6-2 0,-2-2 0,3-6 1,2-7-1,0-2 0,9-3 0,-3-2 0,3 1 0,1 6 1,2 3-1,-12 6-1,-2 1 2,-13 6-2,-5-2 2,-6 1-1,-4-3 0,-3-7 0,2-3 0,9-10 1,7-5-1,2-7 0,8-6 0,3-6 1,5-6-2,-3-8 1,-11-1 0,-11 3 0,-13-3-1,-14 7 1,-18 1 0,-19 5-1,-18 16 1,-15 13-1,-11 12-2,-8 26-6,-21 28-23,-14 23-4,-9 17 0,-9-2-2</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26T15:06:46.71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1461 178 27,'4'-12'20,"-4"12"-4,-1-13-3,1 13-2,0 0-2,-5-13-3,5 13 1,0 0-2,-9-17 0,9 17 0,0 0-1,-20-17 1,6 8-1,1 0 0,-7-4-1,-1 4 0,-7-3-1,-5 5 0,-4-5 0,-7 3-1,-3 3 1,-3 0-1,-5 2 0,-2 1 0,-3 3 0,-2 0 0,-4 3-1,3 1 1,-6 3-1,-2 4 0,2 1 0,3 4 0,0 3 0,-1 5 0,10 2 0,0 7-1,9 3 1,4 5 0,4 6-1,5 5 1,4 2-1,9 7 1,8-2-1,10 8 2,13-2 0,7 0 0,15-6 2,14-6 0,11-7 3,14 0-1,8-18 1,16-3 0,4-16-1,14-3 1,2-14-1,9-3-1,-2-12-1,1-6 0,-10-8-1,-3-1 0,-13-6 0,-12-6-1,-22-7 0,-13-8 0,-23-9 1,-8-2-1,-18-5 0,-18-2 0,-13 4-1,-16 6-2,-16 15-1,-30 10-5,-14 27-10,-25 15-20,-29 18 0,-19 19 1,-27 13-1</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26T15:07:17.22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1461 178 27,'4'-12'20,"-4"12"-4,-1-13-3,1 13-2,0 0-2,-5-13-3,5 13 1,0 0-2,-9-17 0,9 17 0,0 0-1,-20-17 1,6 8-1,1 0 0,-7-4-1,-1 4 0,-7-3-1,-5 5 0,-4-5 0,-7 3-1,-3 3 1,-3 0-1,-5 2 0,-2 1 0,-3 3 0,-2 0 0,-4 3-1,3 1 1,-6 3-1,-2 4 0,2 1 0,3 4 0,0 3 0,-1 5 0,10 2 0,0 7-1,9 3 1,4 5 0,4 6-1,5 5 1,4 2-1,9 7 1,8-2-1,10 8 2,13-2 0,7 0 0,15-6 2,14-6 0,11-7 3,14 0-1,8-18 1,16-3 0,4-16-1,14-3 1,2-14-1,9-3-1,-2-12-1,1-6 0,-10-8-1,-3-1 0,-13-6 0,-12-6-1,-22-7 0,-13-8 0,-23-9 1,-8-2-1,-18-5 0,-18-2 0,-13 4-1,-16 6-2,-16 15-1,-30 10-5,-14 27-10,-25 15-20,-29 18 0,-19 19 1,-27 13-1</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26T15:07:24.39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1461 178 27,'4'-12'20,"-4"12"-4,-1-13-3,1 13-2,0 0-2,-5-13-3,5 13 1,0 0-2,-9-17 0,9 17 0,0 0-1,-20-17 1,6 8-1,1 0 0,-7-4-1,-1 4 0,-7-3-1,-5 5 0,-4-5 0,-7 3-1,-3 3 1,-3 0-1,-5 2 0,-2 1 0,-3 3 0,-2 0 0,-4 3-1,3 1 1,-6 3-1,-2 4 0,2 1 0,3 4 0,0 3 0,-1 5 0,10 2 0,0 7-1,9 3 1,4 5 0,4 6-1,5 5 1,4 2-1,9 7 1,8-2-1,10 8 2,13-2 0,7 0 0,15-6 2,14-6 0,11-7 3,14 0-1,8-18 1,16-3 0,4-16-1,14-3 1,2-14-1,9-3-1,-2-12-1,1-6 0,-10-8-1,-3-1 0,-13-6 0,-12-6-1,-22-7 0,-13-8 0,-23-9 1,-8-2-1,-18-5 0,-18-2 0,-13 4-1,-16 6-2,-16 15-1,-30 10-5,-14 27-10,-25 15-20,-29 18 0,-19 19 1,-27 13-1</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26T15:07:44.38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1461 178 27,'4'-12'20,"-4"12"-4,-1-13-3,1 13-2,0 0-2,-5-13-3,5 13 1,0 0-2,-9-17 0,9 17 0,0 0-1,-20-17 1,6 8-1,1 0 0,-7-4-1,-1 4 0,-7-3-1,-5 5 0,-4-5 0,-7 3-1,-3 3 1,-3 0-1,-5 2 0,-2 1 0,-3 3 0,-2 0 0,-4 3-1,3 1 1,-6 3-1,-2 4 0,2 1 0,3 4 0,0 3 0,-1 5 0,10 2 0,0 7-1,9 3 1,4 5 0,4 6-1,5 5 1,4 2-1,9 7 1,8-2-1,10 8 2,13-2 0,7 0 0,15-6 2,14-6 0,11-7 3,14 0-1,8-18 1,16-3 0,4-16-1,14-3 1,2-14-1,9-3-1,-2-12-1,1-6 0,-10-8-1,-3-1 0,-13-6 0,-12-6-1,-22-7 0,-13-8 0,-23-9 1,-8-2-1,-18-5 0,-18-2 0,-13 4-1,-16 6-2,-16 15-1,-30 10-5,-14 27-10,-25 15-20,-29 18 0,-19 19 1,-27 13-1</inkml:trace>
</inkml:ink>
</file>

<file path=ppt/ink/ink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4-30T16:05:18.64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2828 335 27,'8'-22'20,"-8"22"-4,-2-25-3,2 25-2,0 0-2,-10-26-3,10 26 1,0 0-2,-17-32 0,17 32 0,0 0-1,-39-33 1,12 16-1,2 0 0,-14-8-1,-1 7 0,-15-5-1,-8 9 0,-9-9 0,-13 7-1,-6 4 1,-6 1-1,-10 3 0,-3 2 0,-6 6 0,-4 0 0,-6 6-1,2 2 1,-9 5-1,-5 8 0,5 2 0,5 8 0,0 5 0,-2 11 0,20 2 0,0 15-1,17 5 1,8 10 0,7 11-1,10 10 1,8 3-1,18 15 1,15-4-1,19 14 2,25-3 0,14 0 0,29-12 2,28-11 0,20-13 3,27-1-1,16-34 1,31-7 0,8-29-1,27-7 1,4-26-1,17-6-1,-4-23-1,2-12 0,-19-15-1,-6-2 0,-25-11 0,-24-13-1,-42-12 0,-25-16 0,-44-18 1,-17-3-1,-34-9 0,-34-4 0,-26 7-1,-31 12-2,-31 28-1,-58 19-5,-28 54-10,-47 27-20,-57 35 0,-36 36 1,-53 26-1</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26T15:11:44.76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3442 909 27,'10'-63'20,"-10"63"-4,-3-69-3,3 69-2,0 0-2,-12-69-3,12 69 1,0 0-2,-21-89 0,21 89 0,0 0-1,-47-90 1,14 43-1,2-1 0,-15-20-1,-3 20 0,-17-15-1,-12 26 0,-9-26 0,-16 16-1,-7 15 1,-8 0-1,-11 11 0,-6 5 0,-5 16 0,-7 0 0,-7 16-1,5 5 1,-14 16-1,-3 21 0,4 5 0,6 22 0,1 15 0,-2 26 0,23 11 0,0 37-1,21 16 1,10 26 0,9 31-1,11 27 1,11 11-1,20 36 1,19-10-1,24 43 2,30-12 0,17 1 0,34-33 2,34-31 0,25-36 3,34-1-1,18-94 1,38-16 0,9-85-1,34-15 1,4-75-1,22-14-1,-6-65-1,2-31 0,-22-42-1,-8-5 0,-31-32 0,-26-31-1,-54-37 0,-30-43 0,-54-47 1,-19-10-1,-42-27 0,-42-11 0,-31 23-1,-37 30-2,-38 79-1,-71 53-5,-33 143-10,-57 78-20,-70 95 0,-45 101 1,-62 68-1</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26T15:12:22.50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3442 909 27,'10'-63'20,"-10"63"-4,-3-69-3,3 69-2,0 0-2,-12-69-3,12 69 1,0 0-2,-21-89 0,21 89 0,0 0-1,-47-90 1,14 43-1,2-1 0,-15-20-1,-3 20 0,-17-15-1,-12 26 0,-9-26 0,-16 16-1,-7 15 1,-8 0-1,-11 11 0,-6 5 0,-5 16 0,-7 0 0,-7 16-1,5 5 1,-14 16-1,-3 21 0,4 5 0,6 22 0,1 15 0,-2 26 0,23 11 0,0 37-1,21 16 1,10 26 0,9 31-1,11 27 1,11 11-1,20 36 1,19-10-1,24 43 2,30-12 0,17 1 0,34-33 2,34-31 0,25-36 3,34-1-1,18-94 1,38-16 0,9-85-1,34-15 1,4-75-1,22-14-1,-6-65-1,2-31 0,-22-42-1,-8-5 0,-31-32 0,-26-31-1,-54-37 0,-30-43 0,-54-47 1,-19-10-1,-42-27 0,-42-11 0,-31 23-1,-37 30-2,-38 79-1,-71 53-5,-33 143-10,-57 78-20,-70 95 0,-45 101 1,-62 68-1</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6-06T16:04:54.51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3442 909 27,'10'-63'20,"-10"63"-4,-3-69-3,3 69-2,0 0-2,-12-69-3,12 69 1,0 0-2,-21-89 0,21 89 0,0 0-1,-47-90 1,14 43-1,2-1 0,-15-20-1,-3 20 0,-17-15-1,-12 26 0,-9-26 0,-16 16-1,-7 15 1,-8 0-1,-11 11 0,-6 5 0,-5 16 0,-7 0 0,-7 16-1,5 5 1,-14 16-1,-3 21 0,4 5 0,6 22 0,1 15 0,-2 26 0,23 11 0,0 37-1,21 16 1,10 26 0,9 31-1,11 27 1,11 11-1,20 36 1,19-10-1,24 43 2,30-12 0,17 1 0,34-33 2,34-31 0,25-36 3,34-1-1,18-94 1,38-16 0,9-85-1,34-15 1,4-75-1,22-14-1,-6-65-1,2-31 0,-22-42-1,-8-5 0,-31-32 0,-26-31-1,-54-37 0,-30-43 0,-54-47 1,-19-10-1,-42-27 0,-42-11 0,-31 23-1,-37 30-2,-38 79-1,-71 53-5,-33 143-10,-57 78-20,-70 95 0,-45 101 1,-62 68-1</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6-05T08:15:13.790"/>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2156 279 25,'-3'-5'9,"3"-2"0,-2 0 0,1 1 0,-4-2-1,4 0-1,-4 0 0,0 0-1,-3-1-3,-1 0 0,-2-1-1,-3 0 0,3-2-1,-6 0-1,3 0 1,-3-1-1,-1 1 1,0 0 1,-1 1 0,0 0 1,-3 2 0,0-2 0,-4 3 1,-2-2-1,-3 3-1,-1 0 1,-1 1-2,-2 0 0,0 1-1,1 1 1,-3 1-1,3 0 1,-1 1-1,0 0 0,-2 0 0,-3 1 0,0-1 0,-1 2 0,-2 0 0,-2 2 0,1-1 0,-3 2 1,0 0-1,3 1 1,0 1-1,3 1 0,0 1 1,-2 0-1,2 1 1,-3 1-1,3 2 1,-1 0-1,-2 1 0,1 0 1,2 0 0,1 1 0,3 1 0,2 0 1,6 1 0,-1-1-1,2 4 1,-1-2 0,3 3-1,-1 1 1,-5 2-1,2-1 1,-1 1-1,0 1 0,1 0 0,3 1 1,-1 0-1,4-1-1,4 1 1,0 0 0,6-1 0,-2-1 0,5-1 0,3-1 0,-1-1 0,3 0 1,1-1-1,1 1 0,3 0 0,1 1 0,1-1-1,5-1 1,-2 2 0,5-1-1,1-1 1,4-2-1,-3 0 0,6 0 1,-1-2-1,3 2 0,-3-1 0,2 1 1,4 0-1,0 2 1,4 1 0,3-1 0,7 0 0,3 0 0,5-1 0,0-1 0,6 1 0,0-4 0,1-1-1,-1 0 1,2-2 0,1-1-1,-3 0 1,-2-1-1,0 2 1,0-3-1,1 3 1,-2-2-1,-2 1 0,2-1 1,5 0 0,-1-3-1,2-2 1,0-2 0,-1-3 0,4-3-1,1-3 1,-4-3 0,-2 0-1,-4-4 1,0-2-1,-5 0 0,-4 0 0,-6-1 0,-3 1 1,-4-1-1,-1-1 0,-3 1 0,-2-2 0,1-2 1,2-2-1,-1-1 0,5 0 0,-1-2 0,2 1 0,0 2 1,1 0-1,-7 3-1,-1 0 2,-5 3-2,-5-2 2,-1 2-1,-3-2 0,-2-2 0,2-2 0,4-4 1,5-1-1,-2-2 0,6-2 0,2-3 1,2-2-2,-1-2 1,-5-1 0,-7 2 0,-7-1-1,-6 2 1,-10 0 0,-9 1-1,-11 7 1,-6 4-1,-7 4-2,-2 10-6,-13 9-23,-7 9-4,-4 5 0,-5-1-2</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04T10:18:40.08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1461 178 27,'4'-12'20,"-4"12"-4,-1-13-3,1 13-2,0 0-2,-5-13-3,5 13 1,0 0-2,-9-17 0,9 17 0,0 0-1,-20-17 1,6 8-1,1 0 0,-7-4-1,-1 4 0,-7-3-1,-5 5 0,-4-5 0,-7 3-1,-3 3 1,-3 0-1,-5 2 0,-2 1 0,-3 3 0,-2 0 0,-4 3-1,3 1 1,-6 3-1,-2 4 0,2 1 0,3 4 0,0 3 0,-1 5 0,10 2 0,0 7-1,9 3 1,4 5 0,4 6-1,5 5 1,4 2-1,9 7 1,8-3-1,10 9 2,13-2 0,7 0 0,15-6 2,14-6 0,11-7 3,14 0-1,8-18 1,16-3 0,4-16-1,14-3 1,2-14-1,9-3-1,-2-12-1,1-6 0,-10-8-1,-3-1 0,-13-6 0,-12-6-1,-22-7 0,-13-8 0,-23-9 1,-8-1-1,-18-6 0,-18-2 0,-13 4-1,-16 6-2,-16 15-1,-30 10-5,-14 27-10,-25 15-20,-29 18 0,-19 19 1,-27 13-1</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04T10:18:56.02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1461 178 27,'4'-12'20,"-4"12"-4,-1-13-3,1 13-2,0 0-2,-5-13-3,5 13 1,0 0-2,-9-17 0,9 17 0,0 0-1,-20-17 1,6 8-1,1 0 0,-7-4-1,-1 4 0,-7-3-1,-5 5 0,-4-5 0,-7 3-1,-3 3 1,-3 0-1,-5 2 0,-2 1 0,-3 3 0,-2 0 0,-4 3-1,3 1 1,-6 3-1,-2 4 0,2 1 0,3 4 0,0 3 0,-1 5 0,10 2 0,0 7-1,9 3 1,4 5 0,4 6-1,5 5 1,4 2-1,9 7 1,8-2-1,10 8 2,13-2 0,7 0 0,15-6 2,14-6 0,11-7 3,14 0-1,8-18 1,16-3 0,4-16-1,14-3 1,2-14-1,9-3-1,-2-12-1,1-6 0,-10-8-1,-3-1 0,-13-6 0,-12-6-1,-22-7 0,-13-8 0,-23-9 1,-8-2-1,-18-5 0,-18-2 0,-13 4-1,-16 6-2,-16 15-1,-30 10-5,-14 27-10,-25 15-20,-29 18 0,-19 19 1,-27 13-1</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04T10:19:11.54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1461 178 27,'4'-12'20,"-4"12"-4,-1-13-3,1 13-2,0 0-2,-5-13-3,5 13 1,0 0-2,-9-17 0,9 17 0,0 0-1,-20-17 1,6 8-1,1 0 0,-7-4-1,-1 4 0,-7-3-1,-5 5 0,-4-5 0,-7 3-1,-3 3 1,-3 0-1,-5 2 0,-2 1 0,-3 3 0,-2 0 0,-3 3-1,1 1 1,-5 3-1,-2 4 0,2 1 0,3 4 0,0 3 0,-1 5 0,10 2 0,0 7-1,9 3 1,4 5 0,4 6-1,5 5 1,4 2-1,9 7 1,8-2-1,10 8 2,13-2 0,7 0 0,15-6 2,14-6 0,11-7 3,14 0-1,8-18 1,16-3 0,4-16-1,14-3 1,2-14-1,9-3-1,-2-12-1,1-6 0,-10-8-1,-3-1 0,-13-6 0,-12-6-1,-22-7 0,-13-8 0,-23-9 1,-8-2-1,-18-5 0,-18-2 0,-13 4-1,-16 6-2,-16 15-1,-30 10-5,-14 27-10,-25 15-20,-29 18 0,-19 19 1,-27 13-1</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04T10:19:21.12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1461 178 27,'4'-12'20,"-4"12"-4,-1-13-3,1 13-2,0 0-2,-5-13-3,5 13 1,0 0-2,-9-17 0,9 17 0,0 0-1,-20-17 1,6 8-1,1 0 0,-7-4-1,-1 4 0,-7-3-1,-5 5 0,-4-5 0,-7 3-1,-3 3 1,-3 0-1,-5 2 0,-2 1 0,-3 3 0,-2 0 0,-3 3-1,1 1 1,-5 3-1,-2 4 0,2 1 0,3 4 0,0 3 0,-1 5 0,10 2 0,0 7-1,9 3 1,4 5 0,4 6-1,5 5 1,4 2-1,9 7 1,8-2-1,10 8 2,13-2 0,7 0 0,15-6 2,14-6 0,11-7 3,14 0-1,8-18 1,16-3 0,4-16-1,14-3 1,2-14-1,9-3-1,-2-12-1,1-6 0,-10-8-1,-3-1 0,-13-6 0,-12-6-1,-22-7 0,-13-8 0,-23-9 1,-8-2-1,-18-5 0,-18-2 0,-13 4-1,-16 6-2,-16 15-1,-30 10-5,-14 27-10,-25 15-20,-29 18 0,-19 19 1,-27 13-1</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04T10:20:28.20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1461 178 27,'4'-12'20,"-4"12"-4,-1-13-3,1 13-2,0 0-2,-5-13-3,5 13 1,0 0-2,-9-17 0,9 17 0,0 0-1,-20-17 1,6 8-1,1 0 0,-7-4-1,-1 4 0,-7-3-1,-5 5 0,-4-5 0,-7 3-1,-3 3 1,-3 0-1,-5 2 0,-2 1 0,-3 3 0,-2 0 0,-3 3-1,1 1 1,-5 3-1,-2 4 0,2 1 0,3 4 0,0 3 0,-1 5 0,10 2 0,0 7-1,9 3 1,4 5 0,4 6-1,5 5 1,4 2-1,9 7 1,8-3-1,10 9 2,13-2 0,7 0 0,15-6 2,14-6 0,11-7 3,14 0-1,8-18 1,16-3 0,4-16-1,14-3 1,2-14-1,9-3-1,-2-12-1,1-6 0,-10-8-1,-3-1 0,-13-6 0,-12-6-1,-22-7 0,-13-8 0,-23-9 1,-8-1-1,-18-6 0,-18-2 0,-13 4-1,-16 6-2,-16 15-1,-30 10-5,-14 27-10,-25 15-20,-29 18 0,-19 19 1,-27 13-1</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04T10:20:50.58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1461 178 27,'4'-12'20,"-4"12"-4,-1-13-3,1 13-2,0 0-2,-5-13-3,5 13 1,0 0-2,-9-17 0,9 17 0,0 0-1,-20-17 1,6 8-1,1 0 0,-7-4-1,-1 4 0,-7-3-1,-5 5 0,-4-5 0,-7 3-1,-3 3 1,-3 0-1,-5 2 0,-2 1 0,-3 3 0,-2 0 0,-3 3-1,1 1 1,-5 3-1,-2 4 0,2 1 0,3 4 0,0 3 0,-1 5 0,10 2 0,0 7-1,9 3 1,4 5 0,4 6-1,5 5 1,4 2-1,9 7 1,8-3-1,10 9 2,13-2 0,7 0 0,15-6 2,14-6 0,11-7 3,14 0-1,8-18 1,16-3 0,4-16-1,14-3 1,2-14-1,9-3-1,-2-12-1,1-6 0,-10-8-1,-3-1 0,-13-6 0,-12-6-1,-22-7 0,-13-8 0,-23-9 1,-8-1-1,-18-6 0,-18-2 0,-13 4-1,-16 6-2,-16 15-1,-30 10-5,-14 27-10,-25 15-20,-29 18 0,-19 19 1,-27 13-1</inkml:trace>
</inkml:ink>
</file>

<file path=ppt/ink/ink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4-30T16:05:43.2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2828 335 27,'8'-22'20,"-8"22"-4,-2-25-3,2 25-2,0 0-2,-10-26-3,10 26 1,0 0-2,-17-32 0,17 32 0,0 0-1,-39-33 1,12 16-1,2 0 0,-14-8-1,-1 7 0,-15-5-1,-8 9 0,-9-9 0,-13 7-1,-6 4 1,-6 1-1,-10 3 0,-3 2 0,-6 6 0,-4 0 0,-6 6-1,2 2 1,-9 5-1,-5 8 0,5 2 0,5 8 0,0 5 0,-2 11 0,20 2 0,0 15-1,17 5 1,8 10 0,7 11-1,10 10 1,8 3-1,18 15 1,15-4-1,19 14 2,25-3 0,14 0 0,29-12 2,28-11 0,20-13 3,27-1-1,16-34 1,31-7 0,8-29-1,27-7 1,4-26-1,17-6-1,-4-23-1,2-12 0,-19-15-1,-6-2 0,-25-11 0,-24-13-1,-42-12 0,-25-16 0,-44-18 1,-17-3-1,-34-9 0,-34-4 0,-26 7-1,-31 12-2,-31 28-1,-58 19-5,-28 54-10,-47 27-20,-57 35 0,-36 36 1,-53 26-1</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04T10:21:03.72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1460 178 27,'4'-12'20,"-4"12"-4,-1-13-3,1 13-2,0 0-2,-5-13-3,5 13 1,0 0-2,-9-17 0,9 17 0,0 0-1,-20-17 1,6 8-1,1 0 0,-7-4-1,-1 4 0,-7-3-1,-5 5 0,-4-5 0,-7 3-1,-3 3 1,-3 0-1,-5 2 0,-2 1 0,-3 3 0,-2 0 0,-3 3-1,2 1 1,-6 3-1,-2 4 0,2 1 0,3 4 0,0 3 0,-1 5 0,10 2 0,0 7-1,9 3 1,4 5 0,4 6-1,5 5 1,4 2-1,9 7 1,8-2-1,10 8 2,13-2 0,7 0 0,15-6 2,14-6 0,11-7 3,14 0-1,8-18 1,16-3 0,4-16-1,14-3 1,2-14-1,8-3-1,-1-12-1,1-6 0,-10-8-1,-3-1 0,-13-6 0,-12-6-1,-22-7 0,-13-8 0,-23-9 1,-8-2-1,-18-5 0,-18-2 0,-13 4-1,-16 6-2,-16 15-1,-30 10-5,-14 27-10,-25 15-20,-29 18 0,-18 19 1,-28 13-1</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21T16:00:29.3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1460 178 27,'4'-12'20,"-4"12"-4,-1-13-3,1 13-2,0 0-2,-5-13-3,5 13 1,0 0-2,-9-17 0,9 17 0,0 0-1,-20-17 1,6 8-1,1 0 0,-7-4-1,-1 4 0,-7-3-1,-5 5 0,-4-5 0,-7 3-1,-3 3 1,-3 0-1,-5 2 0,-2 1 0,-3 3 0,-2 0 0,-3 3-1,2 1 1,-6 3-1,-2 4 0,2 1 0,3 4 0,0 3 0,-1 5 0,10 2 0,0 7-1,9 3 1,4 5 0,4 6-1,5 5 1,4 2-1,9 7 1,8-2-1,10 8 2,13-2 0,7 0 0,15-6 2,14-6 0,11-7 3,14 0-1,8-18 1,16-3 0,4-16-1,14-3 1,2-14-1,8-3-1,-1-12-1,1-6 0,-10-8-1,-3-1 0,-13-6 0,-12-6-1,-22-7 0,-13-8 0,-23-9 1,-8-2-1,-18-5 0,-18-2 0,-13 4-1,-16 6-2,-16 15-1,-30 10-5,-14 27-10,-25 15-20,-29 18 0,-18 19 1,-28 13-1</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26T15:14:47.18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6438 226 27,'18'-16'20,"-18"16"-4,-4-16-3,4 16-2,0 0-2,-22-17-3,22 17 1,0 0-2,-40-22 0,40 22 0,0 0-1,-88-21 1,27 9-1,3 1 0,-31-6-1,-3 5 0,-31-3-1,-22 6 0,-19-7 0,-29 5-1,-15 3 1,-12 0-1,-23 4 0,-7 0 0,-15 4 0,-8 0 0,-14 4-1,5 0 1,-21 5-1,-11 6 0,10 0 0,14 6 0,-2 3 0,-3 7 0,44 2 0,0 9-1,39 5 1,18 5 0,18 9-1,22 5 1,17 4-1,40 8 1,36-4-1,43 12 2,58-2 0,30-1 0,67-8 2,61-7 0,48-9 3,63 0-1,35-22 1,71-6 0,16-19-1,63-4 1,8-18-1,40-5-1,-9-14-1,6-9 0,-46-9-1,-13-1 0,-56-9 0,-55-7-1,-95-9 0,-58-11 0,-102-10 1,-34-3-1,-80-6 0,-80-4 0,-56 5-1,-72 9-2,-70 19-1,-131 12-5,-63 35-10,-109 19-20,-128 24 0,-85 23 1,-118 18-1</inkml:trace>
</inkml:ink>
</file>

<file path=ppt/ink/ink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4-30T16:09:05.7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2828 335 27,'8'-22'20,"-8"22"-4,-2-25-3,2 25-2,0 0-2,-10-26-3,10 26 1,0 0-2,-17-32 0,17 32 0,0 0-1,-39-33 1,12 16-1,2 0 0,-14-8-1,-1 7 0,-15-5-1,-8 9 0,-9-9 0,-13 7-1,-6 4 1,-6 1-1,-10 3 0,-3 2 0,-6 6 0,-4 0 0,-6 6-1,2 2 1,-9 5-1,-5 8 0,5 2 0,5 8 0,0 5 0,-2 11 0,20 2 0,0 15-1,17 5 1,8 10 0,7 11-1,10 10 1,8 3-1,18 15 1,15-4-1,19 14 2,25-3 0,14 0 0,29-12 2,28-11 0,20-13 3,27-1-1,16-34 1,31-7 0,8-29-1,27-7 1,4-26-1,17-6-1,-4-23-1,2-12 0,-19-15-1,-6-2 0,-25-11 0,-24-13-1,-42-12 0,-25-16 0,-44-18 1,-17-3-1,-34-9 0,-34-4 0,-26 7-1,-31 12-2,-31 28-1,-58 19-5,-28 54-10,-47 27-20,-57 35 0,-36 36 1,-53 26-1</inkml:trace>
</inkml:ink>
</file>

<file path=ppt/ink/ink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4-30T16:09:14.65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2828 335 27,'8'-22'20,"-8"22"-4,-2-25-3,2 25-2,0 0-2,-10-26-3,10 26 1,0 0-2,-17-32 0,17 32 0,0 0-1,-39-33 1,12 16-1,2 0 0,-14-8-1,-1 7 0,-15-5-1,-8 9 0,-9-9 0,-13 7-1,-6 4 1,-6 1-1,-10 3 0,-3 2 0,-6 6 0,-4 0 0,-6 6-1,2 2 1,-9 5-1,-5 8 0,5 2 0,5 8 0,0 5 0,-2 11 0,20 2 0,0 15-1,17 5 1,8 10 0,7 11-1,10 10 1,8 3-1,18 15 1,15-4-1,19 14 2,25-3 0,14 0 0,29-12 2,28-11 0,20-13 3,27-1-1,16-34 1,31-7 0,8-29-1,27-7 1,4-26-1,17-6-1,-4-23-1,2-12 0,-19-15-1,-6-2 0,-25-11 0,-24-13-1,-42-12 0,-25-16 0,-44-18 1,-17-3-1,-34-9 0,-34-4 0,-26 7-1,-31 12-2,-31 28-1,-58 19-5,-28 54-10,-47 27-20,-57 35 0,-36 36 1,-53 26-1</inkml:trace>
</inkml:ink>
</file>

<file path=ppt/ink/ink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978.90918" units="1/in"/>
          <inkml:channelProperty channel="Y" name="resolution" value="2978.66846" units="1/in"/>
          <inkml:channelProperty channel="F" name="resolution" value="INF" units="1/dev"/>
        </inkml:channelProperties>
      </inkml:inkSource>
      <inkml:timestamp xml:id="ts0" timeString="2018-05-21T15:32:58.04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2828 335 27,'8'-22'20,"-8"22"-4,-2-25-3,2 25-2,0 0-2,-10-26-3,10 26 1,0 0-2,-17-32 0,17 32 0,0 0-1,-39-33 1,12 16-1,2 0 0,-14-8-1,-1 7 0,-15-5-1,-8 9 0,-9-9 0,-13 7-1,-6 4 1,-6 1-1,-10 3 0,-3 2 0,-6 6 0,-4 0 0,-6 6-1,2 2 1,-9 5-1,-5 8 0,5 2 0,5 8 0,0 5 0,-2 11 0,20 2 0,0 15-1,17 5 1,8 10 0,7 11-1,10 10 1,8 3-1,18 15 1,15-4-1,19 14 2,25-3 0,14 0 0,29-12 2,28-11 0,20-13 3,27-1-1,16-34 1,31-7 0,8-29-1,27-7 1,4-26-1,17-6-1,-4-23-1,2-12 0,-19-15-1,-6-2 0,-25-11 0,-24-13-1,-42-12 0,-25-16 0,-44-18 1,-17-3-1,-34-9 0,-34-4 0,-26 7-1,-31 12-2,-31 28-1,-58 19-5,-28 54-10,-47 27-20,-57 35 0,-36 36 1,-53 26-1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F83F4-E7F0-42B9-A639-CAB16C829981}" type="datetimeFigureOut">
              <a:rPr lang="en-US" smtClean="0"/>
              <a:t>6/6/2018</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6D5D6-463C-40BF-8A7F-882B4296ED59}" type="slidenum">
              <a:rPr lang="en-US" smtClean="0"/>
              <a:t>‹Nº›</a:t>
            </a:fld>
            <a:endParaRPr lang="en-US"/>
          </a:p>
        </p:txBody>
      </p:sp>
    </p:spTree>
    <p:extLst>
      <p:ext uri="{BB962C8B-B14F-4D97-AF65-F5344CB8AC3E}">
        <p14:creationId xmlns:p14="http://schemas.microsoft.com/office/powerpoint/2010/main" val="3922468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algn="ctr" eaLnBrk="0" fontAlgn="base" hangingPunct="0">
              <a:spcBef>
                <a:spcPct val="0"/>
              </a:spcBef>
              <a:spcAft>
                <a:spcPct val="0"/>
              </a:spcAft>
              <a:defRPr sz="1600">
                <a:solidFill>
                  <a:schemeClr val="tx1"/>
                </a:solidFill>
                <a:latin typeface="Arial" pitchFamily="34" charset="0"/>
              </a:defRPr>
            </a:lvl6pPr>
            <a:lvl7pPr marL="2971800" indent="-228600" algn="ctr" eaLnBrk="0" fontAlgn="base" hangingPunct="0">
              <a:spcBef>
                <a:spcPct val="0"/>
              </a:spcBef>
              <a:spcAft>
                <a:spcPct val="0"/>
              </a:spcAft>
              <a:defRPr sz="1600">
                <a:solidFill>
                  <a:schemeClr val="tx1"/>
                </a:solidFill>
                <a:latin typeface="Arial" pitchFamily="34" charset="0"/>
              </a:defRPr>
            </a:lvl7pPr>
            <a:lvl8pPr marL="3429000" indent="-228600" algn="ctr" eaLnBrk="0" fontAlgn="base" hangingPunct="0">
              <a:spcBef>
                <a:spcPct val="0"/>
              </a:spcBef>
              <a:spcAft>
                <a:spcPct val="0"/>
              </a:spcAft>
              <a:defRPr sz="1600">
                <a:solidFill>
                  <a:schemeClr val="tx1"/>
                </a:solidFill>
                <a:latin typeface="Arial" pitchFamily="34" charset="0"/>
              </a:defRPr>
            </a:lvl8pPr>
            <a:lvl9pPr marL="3886200" indent="-228600" algn="ctr" eaLnBrk="0" fontAlgn="base" hangingPunct="0">
              <a:spcBef>
                <a:spcPct val="0"/>
              </a:spcBef>
              <a:spcAft>
                <a:spcPct val="0"/>
              </a:spcAft>
              <a:defRPr sz="1600">
                <a:solidFill>
                  <a:schemeClr val="tx1"/>
                </a:solidFill>
                <a:latin typeface="Arial" pitchFamily="34" charset="0"/>
              </a:defRPr>
            </a:lvl9pPr>
          </a:lstStyle>
          <a:p>
            <a:pPr eaLnBrk="1" hangingPunct="1"/>
            <a:fld id="{6E805F9F-EAD4-4587-942E-03CB32B724B7}" type="slidenum">
              <a:rPr lang="es-ES" altLang="es-ES" sz="1300" smtClean="0"/>
              <a:pPr eaLnBrk="1" hangingPunct="1"/>
              <a:t>2</a:t>
            </a:fld>
            <a:endParaRPr lang="es-ES" altLang="es-ES" sz="130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itchFamily="34" charset="0"/>
            </a:endParaRPr>
          </a:p>
        </p:txBody>
      </p:sp>
    </p:spTree>
    <p:extLst>
      <p:ext uri="{BB962C8B-B14F-4D97-AF65-F5344CB8AC3E}">
        <p14:creationId xmlns:p14="http://schemas.microsoft.com/office/powerpoint/2010/main" val="4244399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9060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90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90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90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03DAFB46-4B87-4799-BECB-F2472BB29873}" type="slidenum">
              <a:rPr lang="es-ES" altLang="es-ES" sz="1300">
                <a:solidFill>
                  <a:srgbClr val="000000"/>
                </a:solidFill>
              </a:rPr>
              <a:pPr>
                <a:spcBef>
                  <a:spcPct val="0"/>
                </a:spcBef>
              </a:pPr>
              <a:t>32</a:t>
            </a:fld>
            <a:endParaRPr lang="es-ES" altLang="es-ES" sz="1300">
              <a:solidFill>
                <a:srgbClr val="000000"/>
              </a:solidFill>
            </a:endParaRPr>
          </a:p>
        </p:txBody>
      </p:sp>
      <p:sp>
        <p:nvSpPr>
          <p:cNvPr id="228355" name="Rectangle 2"/>
          <p:cNvSpPr>
            <a:spLocks noGrp="1" noRot="1" noChangeAspect="1" noChangeArrowheads="1" noTextEdit="1"/>
          </p:cNvSpPr>
          <p:nvPr>
            <p:ph type="sldImg"/>
          </p:nvPr>
        </p:nvSpPr>
        <p:spPr>
          <a:xfrm>
            <a:off x="139700" y="768350"/>
            <a:ext cx="6819900" cy="3836988"/>
          </a:xfrm>
          <a:solidFill>
            <a:srgbClr val="FFFFFF"/>
          </a:solidFill>
          <a:ln/>
        </p:spPr>
      </p:sp>
      <p:sp>
        <p:nvSpPr>
          <p:cNvPr id="228356" name="Rectangle 3"/>
          <p:cNvSpPr>
            <a:spLocks noGrp="1" noChangeArrowheads="1"/>
          </p:cNvSpPr>
          <p:nvPr>
            <p:ph type="body" idx="1"/>
          </p:nvPr>
        </p:nvSpPr>
        <p:spPr>
          <a:xfrm>
            <a:off x="709613" y="4860925"/>
            <a:ext cx="5680075" cy="4605338"/>
          </a:xfrm>
          <a:solidFill>
            <a:srgbClr val="FFFFFF"/>
          </a:solidFill>
          <a:ln>
            <a:solidFill>
              <a:srgbClr val="000000"/>
            </a:solidFill>
            <a:miter lim="800000"/>
            <a:headEnd/>
            <a:tailEnd/>
          </a:ln>
        </p:spPr>
        <p:txBody>
          <a:bodyPr/>
          <a:lstStyle/>
          <a:p>
            <a:pPr eaLnBrk="1" hangingPunct="1"/>
            <a:endParaRPr lang="es-ES_tradnl" altLang="es-ES"/>
          </a:p>
        </p:txBody>
      </p:sp>
    </p:spTree>
    <p:extLst>
      <p:ext uri="{BB962C8B-B14F-4D97-AF65-F5344CB8AC3E}">
        <p14:creationId xmlns:p14="http://schemas.microsoft.com/office/powerpoint/2010/main" val="2780389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9060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90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90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90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988C4F98-7804-4F0F-A8CC-23BA1BF29859}" type="slidenum">
              <a:rPr lang="es-ES" altLang="es-ES" sz="1300">
                <a:solidFill>
                  <a:srgbClr val="000000"/>
                </a:solidFill>
              </a:rPr>
              <a:pPr>
                <a:spcBef>
                  <a:spcPct val="0"/>
                </a:spcBef>
              </a:pPr>
              <a:t>33</a:t>
            </a:fld>
            <a:endParaRPr lang="es-ES" altLang="es-ES" sz="1300">
              <a:solidFill>
                <a:srgbClr val="000000"/>
              </a:solidFill>
            </a:endParaRPr>
          </a:p>
        </p:txBody>
      </p:sp>
      <p:sp>
        <p:nvSpPr>
          <p:cNvPr id="229379" name="Rectangle 2"/>
          <p:cNvSpPr>
            <a:spLocks noGrp="1" noRot="1" noChangeAspect="1" noChangeArrowheads="1" noTextEdit="1"/>
          </p:cNvSpPr>
          <p:nvPr>
            <p:ph type="sldImg"/>
          </p:nvPr>
        </p:nvSpPr>
        <p:spPr>
          <a:xfrm>
            <a:off x="139700" y="768350"/>
            <a:ext cx="6819900" cy="3836988"/>
          </a:xfrm>
          <a:solidFill>
            <a:srgbClr val="FFFFFF"/>
          </a:solidFill>
          <a:ln/>
        </p:spPr>
      </p:sp>
      <p:sp>
        <p:nvSpPr>
          <p:cNvPr id="229380" name="Rectangle 3"/>
          <p:cNvSpPr>
            <a:spLocks noGrp="1" noChangeArrowheads="1"/>
          </p:cNvSpPr>
          <p:nvPr>
            <p:ph type="body" idx="1"/>
          </p:nvPr>
        </p:nvSpPr>
        <p:spPr>
          <a:xfrm>
            <a:off x="709613" y="4860925"/>
            <a:ext cx="5680075" cy="4605338"/>
          </a:xfrm>
          <a:solidFill>
            <a:srgbClr val="FFFFFF"/>
          </a:solidFill>
          <a:ln>
            <a:solidFill>
              <a:srgbClr val="000000"/>
            </a:solidFill>
            <a:miter lim="800000"/>
            <a:headEnd/>
            <a:tailEnd/>
          </a:ln>
        </p:spPr>
        <p:txBody>
          <a:bodyPr/>
          <a:lstStyle/>
          <a:p>
            <a:pPr eaLnBrk="1" hangingPunct="1"/>
            <a:endParaRPr lang="es-ES_tradnl" altLang="es-ES"/>
          </a:p>
        </p:txBody>
      </p:sp>
    </p:spTree>
    <p:extLst>
      <p:ext uri="{BB962C8B-B14F-4D97-AF65-F5344CB8AC3E}">
        <p14:creationId xmlns:p14="http://schemas.microsoft.com/office/powerpoint/2010/main" val="1776057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9060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90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90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90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6601ABBB-DAA1-4892-AA7A-0A92051D9E4C}" type="slidenum">
              <a:rPr lang="es-ES" altLang="es-ES" sz="1300">
                <a:solidFill>
                  <a:srgbClr val="000000"/>
                </a:solidFill>
              </a:rPr>
              <a:pPr>
                <a:spcBef>
                  <a:spcPct val="0"/>
                </a:spcBef>
              </a:pPr>
              <a:t>35</a:t>
            </a:fld>
            <a:endParaRPr lang="es-ES" altLang="es-ES" sz="1300">
              <a:solidFill>
                <a:srgbClr val="000000"/>
              </a:solidFill>
            </a:endParaRPr>
          </a:p>
        </p:txBody>
      </p:sp>
      <p:sp>
        <p:nvSpPr>
          <p:cNvPr id="230403" name="Rectangle 2"/>
          <p:cNvSpPr>
            <a:spLocks noGrp="1" noRot="1" noChangeAspect="1" noChangeArrowheads="1" noTextEdit="1"/>
          </p:cNvSpPr>
          <p:nvPr>
            <p:ph type="sldImg"/>
          </p:nvPr>
        </p:nvSpPr>
        <p:spPr>
          <a:xfrm>
            <a:off x="139700" y="768350"/>
            <a:ext cx="6819900" cy="3836988"/>
          </a:xfrm>
          <a:solidFill>
            <a:srgbClr val="FFFFFF"/>
          </a:solidFill>
          <a:ln/>
        </p:spPr>
      </p:sp>
      <p:sp>
        <p:nvSpPr>
          <p:cNvPr id="230404" name="Rectangle 3"/>
          <p:cNvSpPr>
            <a:spLocks noGrp="1" noChangeArrowheads="1"/>
          </p:cNvSpPr>
          <p:nvPr>
            <p:ph type="body" idx="1"/>
          </p:nvPr>
        </p:nvSpPr>
        <p:spPr>
          <a:xfrm>
            <a:off x="709613" y="4860925"/>
            <a:ext cx="5680075" cy="4605338"/>
          </a:xfrm>
          <a:solidFill>
            <a:srgbClr val="FFFFFF"/>
          </a:solidFill>
          <a:ln>
            <a:solidFill>
              <a:srgbClr val="000000"/>
            </a:solidFill>
            <a:miter lim="800000"/>
            <a:headEnd/>
            <a:tailEnd/>
          </a:ln>
        </p:spPr>
        <p:txBody>
          <a:bodyPr/>
          <a:lstStyle/>
          <a:p>
            <a:pPr eaLnBrk="1" hangingPunct="1"/>
            <a:endParaRPr lang="es-ES_tradnl" altLang="es-ES"/>
          </a:p>
        </p:txBody>
      </p:sp>
    </p:spTree>
    <p:extLst>
      <p:ext uri="{BB962C8B-B14F-4D97-AF65-F5344CB8AC3E}">
        <p14:creationId xmlns:p14="http://schemas.microsoft.com/office/powerpoint/2010/main" val="3843052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9060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90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90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90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08BEBE89-E0CB-4C66-8CF1-2F2570BC5E14}" type="slidenum">
              <a:rPr lang="es-ES" altLang="es-ES">
                <a:solidFill>
                  <a:srgbClr val="000000"/>
                </a:solidFill>
                <a:latin typeface="Arial" panose="020B0604020202020204" pitchFamily="34" charset="0"/>
              </a:rPr>
              <a:pPr>
                <a:spcBef>
                  <a:spcPct val="0"/>
                </a:spcBef>
              </a:pPr>
              <a:t>41</a:t>
            </a:fld>
            <a:endParaRPr lang="es-ES" altLang="es-ES">
              <a:solidFill>
                <a:srgbClr val="000000"/>
              </a:solidFill>
              <a:latin typeface="Arial" panose="020B0604020202020204" pitchFamily="34" charset="0"/>
            </a:endParaRPr>
          </a:p>
        </p:txBody>
      </p:sp>
      <p:sp>
        <p:nvSpPr>
          <p:cNvPr id="226307" name="Rectangle 3074"/>
          <p:cNvSpPr>
            <a:spLocks noGrp="1" noRot="1" noChangeAspect="1" noChangeArrowheads="1" noTextEdit="1"/>
          </p:cNvSpPr>
          <p:nvPr>
            <p:ph type="sldImg"/>
          </p:nvPr>
        </p:nvSpPr>
        <p:spPr>
          <a:xfrm>
            <a:off x="2287588" y="514350"/>
            <a:ext cx="4572000" cy="2571750"/>
          </a:xfrm>
          <a:solidFill>
            <a:srgbClr val="FFFFFF"/>
          </a:solidFill>
          <a:ln/>
        </p:spPr>
      </p:sp>
      <p:sp>
        <p:nvSpPr>
          <p:cNvPr id="226308" name="Rectangle 3075"/>
          <p:cNvSpPr>
            <a:spLocks noGrp="1" noChangeArrowheads="1"/>
          </p:cNvSpPr>
          <p:nvPr>
            <p:ph type="body" idx="1"/>
          </p:nvPr>
        </p:nvSpPr>
        <p:spPr>
          <a:solidFill>
            <a:srgbClr val="FFFFFF"/>
          </a:solidFill>
          <a:ln>
            <a:solidFill>
              <a:srgbClr val="000000"/>
            </a:solidFill>
            <a:miter lim="800000"/>
            <a:headEnd/>
            <a:tailEnd/>
          </a:ln>
        </p:spPr>
        <p:txBody>
          <a:bodyPr lIns="84747" tIns="42373" rIns="84747" bIns="42373"/>
          <a:lstStyle/>
          <a:p>
            <a:endParaRPr lang="es-ES" altLang="es-ES">
              <a:latin typeface="Arial" panose="020B0604020202020204" pitchFamily="34" charset="0"/>
            </a:endParaRPr>
          </a:p>
        </p:txBody>
      </p:sp>
    </p:spTree>
    <p:extLst>
      <p:ext uri="{BB962C8B-B14F-4D97-AF65-F5344CB8AC3E}">
        <p14:creationId xmlns:p14="http://schemas.microsoft.com/office/powerpoint/2010/main" val="2098942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D3D8F140-8E6F-4875-B4EA-EA242BC729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DE5A3A-1765-4B70-ADA5-C281601E5C51}" type="slidenum">
              <a:rPr lang="es-ES" altLang="es-ES" sz="1300" smtClean="0"/>
              <a:pPr>
                <a:spcBef>
                  <a:spcPct val="0"/>
                </a:spcBef>
              </a:pPr>
              <a:t>42</a:t>
            </a:fld>
            <a:endParaRPr lang="es-ES" altLang="es-ES" sz="1300"/>
          </a:p>
        </p:txBody>
      </p:sp>
      <p:sp>
        <p:nvSpPr>
          <p:cNvPr id="174083" name="Rectangle 2">
            <a:extLst>
              <a:ext uri="{FF2B5EF4-FFF2-40B4-BE49-F238E27FC236}">
                <a16:creationId xmlns:a16="http://schemas.microsoft.com/office/drawing/2014/main" id="{735E5D37-DC18-4ABE-9455-25250FCEFB26}"/>
              </a:ext>
            </a:extLst>
          </p:cNvPr>
          <p:cNvSpPr>
            <a:spLocks noGrp="1" noRot="1" noChangeAspect="1" noChangeArrowheads="1" noTextEdit="1"/>
          </p:cNvSpPr>
          <p:nvPr>
            <p:ph type="sldImg"/>
          </p:nvPr>
        </p:nvSpPr>
        <p:spPr>
          <a:ln/>
        </p:spPr>
      </p:sp>
      <p:sp>
        <p:nvSpPr>
          <p:cNvPr id="174084" name="Rectangle 3">
            <a:extLst>
              <a:ext uri="{FF2B5EF4-FFF2-40B4-BE49-F238E27FC236}">
                <a16:creationId xmlns:a16="http://schemas.microsoft.com/office/drawing/2014/main" id="{D4CC7D98-3F89-4BF8-9A4A-3314185569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ES">
              <a:latin typeface="Arial" panose="020B0604020202020204" pitchFamily="34" charset="0"/>
            </a:endParaRPr>
          </a:p>
        </p:txBody>
      </p:sp>
    </p:spTree>
    <p:extLst>
      <p:ext uri="{BB962C8B-B14F-4D97-AF65-F5344CB8AC3E}">
        <p14:creationId xmlns:p14="http://schemas.microsoft.com/office/powerpoint/2010/main" val="494523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1CEEAD47-A76D-4104-911A-27A6904E25D9}"/>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3EAFC7-4932-402E-B177-DD72A4AB0A28}" type="slidenum">
              <a:rPr lang="es-ES" altLang="es-ES" smtClean="0"/>
              <a:pPr/>
              <a:t>43</a:t>
            </a:fld>
            <a:endParaRPr lang="es-ES" altLang="es-ES"/>
          </a:p>
        </p:txBody>
      </p:sp>
      <p:sp>
        <p:nvSpPr>
          <p:cNvPr id="176131" name="Rectangle 2">
            <a:extLst>
              <a:ext uri="{FF2B5EF4-FFF2-40B4-BE49-F238E27FC236}">
                <a16:creationId xmlns:a16="http://schemas.microsoft.com/office/drawing/2014/main" id="{FCFFB4C3-13BC-4CBD-AF34-B2E808549152}"/>
              </a:ext>
            </a:extLst>
          </p:cNvPr>
          <p:cNvSpPr>
            <a:spLocks noGrp="1" noRot="1" noChangeAspect="1" noChangeArrowheads="1" noTextEdit="1"/>
          </p:cNvSpPr>
          <p:nvPr>
            <p:ph type="sldImg"/>
          </p:nvPr>
        </p:nvSpPr>
        <p:spPr>
          <a:xfrm>
            <a:off x="141288" y="766763"/>
            <a:ext cx="6821487" cy="3838575"/>
          </a:xfrm>
          <a:solidFill>
            <a:srgbClr val="FFFFFF"/>
          </a:solidFill>
          <a:ln/>
        </p:spPr>
      </p:sp>
      <p:sp>
        <p:nvSpPr>
          <p:cNvPr id="176132" name="Rectangle 3">
            <a:extLst>
              <a:ext uri="{FF2B5EF4-FFF2-40B4-BE49-F238E27FC236}">
                <a16:creationId xmlns:a16="http://schemas.microsoft.com/office/drawing/2014/main" id="{967A4611-1CA9-449C-A6AF-CB877223AE45}"/>
              </a:ext>
            </a:extLst>
          </p:cNvPr>
          <p:cNvSpPr>
            <a:spLocks noGrp="1" noChangeArrowheads="1"/>
          </p:cNvSpPr>
          <p:nvPr>
            <p:ph type="body" idx="1"/>
          </p:nvPr>
        </p:nvSpPr>
        <p:spPr>
          <a:solidFill>
            <a:srgbClr val="FFFFFF"/>
          </a:solidFill>
          <a:ln>
            <a:solidFill>
              <a:srgbClr val="000000"/>
            </a:solidFill>
            <a:miter lim="800000"/>
            <a:headEnd/>
            <a:tailEnd/>
          </a:ln>
        </p:spPr>
        <p:txBody>
          <a:bodyPr lIns="91783" tIns="45891" rIns="91783" bIns="45891"/>
          <a:lstStyle/>
          <a:p>
            <a:pPr eaLnBrk="1" hangingPunct="1"/>
            <a:endParaRPr lang="en-US" altLang="es-ES">
              <a:latin typeface="Arial" panose="020B0604020202020204" pitchFamily="34" charset="0"/>
            </a:endParaRPr>
          </a:p>
        </p:txBody>
      </p:sp>
    </p:spTree>
    <p:extLst>
      <p:ext uri="{BB962C8B-B14F-4D97-AF65-F5344CB8AC3E}">
        <p14:creationId xmlns:p14="http://schemas.microsoft.com/office/powerpoint/2010/main" val="3789343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46502191-94DF-44BC-952D-3B8AB77044F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620D34-02CE-43D3-A1F4-6C86C4C59D25}" type="slidenum">
              <a:rPr lang="es-ES" altLang="es-ES" sz="1300" smtClean="0"/>
              <a:pPr>
                <a:spcBef>
                  <a:spcPct val="0"/>
                </a:spcBef>
              </a:pPr>
              <a:t>44</a:t>
            </a:fld>
            <a:endParaRPr lang="es-ES" altLang="es-ES" sz="1300"/>
          </a:p>
        </p:txBody>
      </p:sp>
      <p:sp>
        <p:nvSpPr>
          <p:cNvPr id="178179" name="Rectangle 2">
            <a:extLst>
              <a:ext uri="{FF2B5EF4-FFF2-40B4-BE49-F238E27FC236}">
                <a16:creationId xmlns:a16="http://schemas.microsoft.com/office/drawing/2014/main" id="{EB71D1C8-5FCF-4D08-B95A-174A586B8FB5}"/>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B6FFC857-3D0A-4242-8BBF-68F5CCF66D5B}"/>
              </a:ext>
            </a:extLst>
          </p:cNvPr>
          <p:cNvSpPr>
            <a:spLocks noGrp="1" noChangeArrowheads="1"/>
          </p:cNvSpPr>
          <p:nvPr>
            <p:ph type="body" idx="1"/>
          </p:nvPr>
        </p:nvSpPr>
        <p:spPr>
          <a:noFill/>
        </p:spPr>
        <p:txBody>
          <a:bodyPr/>
          <a:lstStyle/>
          <a:p>
            <a:pPr eaLnBrk="1" hangingPunct="1"/>
            <a:endParaRPr lang="es-ES_tradnl" altLang="es-ES">
              <a:latin typeface="Arial" panose="020B0604020202020204" pitchFamily="34" charset="0"/>
            </a:endParaRPr>
          </a:p>
        </p:txBody>
      </p:sp>
    </p:spTree>
    <p:extLst>
      <p:ext uri="{BB962C8B-B14F-4D97-AF65-F5344CB8AC3E}">
        <p14:creationId xmlns:p14="http://schemas.microsoft.com/office/powerpoint/2010/main" val="2283992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848C0565-586D-41C7-919C-57ABC242377A}" type="slidenum">
              <a:rPr lang="es-ES" altLang="es-ES">
                <a:latin typeface="Times New Roman" panose="02020603050405020304" pitchFamily="18" charset="0"/>
              </a:rPr>
              <a:pPr/>
              <a:t>48</a:t>
            </a:fld>
            <a:endParaRPr lang="es-ES" altLang="es-ES">
              <a:latin typeface="Times New Roman" panose="02020603050405020304" pitchFamily="18" charset="0"/>
            </a:endParaRPr>
          </a:p>
        </p:txBody>
      </p:sp>
      <p:sp>
        <p:nvSpPr>
          <p:cNvPr id="184323" name="Rectangle 2"/>
          <p:cNvSpPr>
            <a:spLocks noGrp="1" noRot="1" noChangeAspect="1" noChangeArrowheads="1" noTextEdit="1"/>
          </p:cNvSpPr>
          <p:nvPr>
            <p:ph type="sldImg"/>
          </p:nvPr>
        </p:nvSpPr>
        <p:spPr>
          <a:xfrm>
            <a:off x="139700" y="768350"/>
            <a:ext cx="6819900" cy="3836988"/>
          </a:xfrm>
          <a:ln/>
        </p:spPr>
      </p:sp>
      <p:sp>
        <p:nvSpPr>
          <p:cNvPr id="184324" name="Rectangle 3"/>
          <p:cNvSpPr>
            <a:spLocks noGrp="1" noChangeArrowheads="1"/>
          </p:cNvSpPr>
          <p:nvPr>
            <p:ph type="body" idx="1"/>
          </p:nvPr>
        </p:nvSpPr>
        <p:spPr>
          <a:noFill/>
        </p:spPr>
        <p:txBody>
          <a:bodyPr/>
          <a:lstStyle/>
          <a:p>
            <a:endParaRPr lang="es-ES" altLang="es-ES"/>
          </a:p>
        </p:txBody>
      </p:sp>
    </p:spTree>
    <p:extLst>
      <p:ext uri="{BB962C8B-B14F-4D97-AF65-F5344CB8AC3E}">
        <p14:creationId xmlns:p14="http://schemas.microsoft.com/office/powerpoint/2010/main" val="760726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87E9213E-2F42-42F6-A9E7-01B8396A7FB8}" type="slidenum">
              <a:rPr lang="es-ES" altLang="es-ES">
                <a:latin typeface="Times New Roman" panose="02020603050405020304" pitchFamily="18" charset="0"/>
              </a:rPr>
              <a:pPr/>
              <a:t>51</a:t>
            </a:fld>
            <a:endParaRPr lang="es-ES" altLang="es-ES">
              <a:latin typeface="Times New Roman" panose="02020603050405020304" pitchFamily="18" charset="0"/>
            </a:endParaRPr>
          </a:p>
        </p:txBody>
      </p:sp>
      <p:sp>
        <p:nvSpPr>
          <p:cNvPr id="186371" name="Rectangle 2"/>
          <p:cNvSpPr>
            <a:spLocks noGrp="1" noRot="1" noChangeAspect="1" noChangeArrowheads="1" noTextEdit="1"/>
          </p:cNvSpPr>
          <p:nvPr>
            <p:ph type="sldImg"/>
          </p:nvPr>
        </p:nvSpPr>
        <p:spPr>
          <a:xfrm>
            <a:off x="139700" y="768350"/>
            <a:ext cx="6819900" cy="3836988"/>
          </a:xfrm>
          <a:ln/>
        </p:spPr>
      </p:sp>
      <p:sp>
        <p:nvSpPr>
          <p:cNvPr id="186372" name="Rectangle 3"/>
          <p:cNvSpPr>
            <a:spLocks noGrp="1" noChangeArrowheads="1"/>
          </p:cNvSpPr>
          <p:nvPr>
            <p:ph type="body" idx="1"/>
          </p:nvPr>
        </p:nvSpPr>
        <p:spPr>
          <a:noFill/>
        </p:spPr>
        <p:txBody>
          <a:bodyPr/>
          <a:lstStyle/>
          <a:p>
            <a:endParaRPr lang="es-ES" altLang="es-ES"/>
          </a:p>
        </p:txBody>
      </p:sp>
    </p:spTree>
    <p:extLst>
      <p:ext uri="{BB962C8B-B14F-4D97-AF65-F5344CB8AC3E}">
        <p14:creationId xmlns:p14="http://schemas.microsoft.com/office/powerpoint/2010/main" val="2314466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2BCDD369-2169-4C07-B5CE-3C23AD81DAC8}" type="slidenum">
              <a:rPr lang="es-ES" altLang="es-ES">
                <a:latin typeface="Times New Roman" panose="02020603050405020304" pitchFamily="18" charset="0"/>
              </a:rPr>
              <a:pPr/>
              <a:t>52</a:t>
            </a:fld>
            <a:endParaRPr lang="es-ES" altLang="es-ES">
              <a:latin typeface="Times New Roman" panose="02020603050405020304" pitchFamily="18" charset="0"/>
            </a:endParaRPr>
          </a:p>
        </p:txBody>
      </p:sp>
      <p:sp>
        <p:nvSpPr>
          <p:cNvPr id="187395" name="Rectangle 2"/>
          <p:cNvSpPr>
            <a:spLocks noGrp="1" noRot="1" noChangeAspect="1" noChangeArrowheads="1" noTextEdit="1"/>
          </p:cNvSpPr>
          <p:nvPr>
            <p:ph type="sldImg"/>
          </p:nvPr>
        </p:nvSpPr>
        <p:spPr>
          <a:xfrm>
            <a:off x="139700" y="768350"/>
            <a:ext cx="6819900" cy="3836988"/>
          </a:xfrm>
          <a:ln/>
        </p:spPr>
      </p:sp>
      <p:sp>
        <p:nvSpPr>
          <p:cNvPr id="187396" name="Rectangle 3"/>
          <p:cNvSpPr>
            <a:spLocks noGrp="1" noChangeArrowheads="1"/>
          </p:cNvSpPr>
          <p:nvPr>
            <p:ph type="body" idx="1"/>
          </p:nvPr>
        </p:nvSpPr>
        <p:spPr>
          <a:noFill/>
        </p:spPr>
        <p:txBody>
          <a:bodyPr/>
          <a:lstStyle/>
          <a:p>
            <a:endParaRPr lang="es-ES" altLang="es-ES"/>
          </a:p>
        </p:txBody>
      </p:sp>
    </p:spTree>
    <p:extLst>
      <p:ext uri="{BB962C8B-B14F-4D97-AF65-F5344CB8AC3E}">
        <p14:creationId xmlns:p14="http://schemas.microsoft.com/office/powerpoint/2010/main" val="1800608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90600" eaLnBrk="0" hangingPunct="0">
              <a:defRPr>
                <a:solidFill>
                  <a:schemeClr val="tx1"/>
                </a:solidFill>
                <a:latin typeface="Verdana" panose="020B0604030504040204" pitchFamily="34" charset="0"/>
                <a:cs typeface="Arial" panose="020B0604020202020204" pitchFamily="34" charset="0"/>
              </a:defRPr>
            </a:lvl1pPr>
            <a:lvl2pPr marL="742950" indent="-285750" defTabSz="990600" eaLnBrk="0" hangingPunct="0">
              <a:defRPr>
                <a:solidFill>
                  <a:schemeClr val="tx1"/>
                </a:solidFill>
                <a:latin typeface="Verdana" panose="020B0604030504040204" pitchFamily="34" charset="0"/>
                <a:cs typeface="Arial" panose="020B0604020202020204" pitchFamily="34" charset="0"/>
              </a:defRPr>
            </a:lvl2pPr>
            <a:lvl3pPr marL="1143000" indent="-228600" defTabSz="990600" eaLnBrk="0" hangingPunct="0">
              <a:defRPr>
                <a:solidFill>
                  <a:schemeClr val="tx1"/>
                </a:solidFill>
                <a:latin typeface="Verdana" panose="020B0604030504040204" pitchFamily="34" charset="0"/>
                <a:cs typeface="Arial" panose="020B0604020202020204" pitchFamily="34" charset="0"/>
              </a:defRPr>
            </a:lvl3pPr>
            <a:lvl4pPr marL="1600200" indent="-228600" defTabSz="990600" eaLnBrk="0" hangingPunct="0">
              <a:defRPr>
                <a:solidFill>
                  <a:schemeClr val="tx1"/>
                </a:solidFill>
                <a:latin typeface="Verdana" panose="020B0604030504040204" pitchFamily="34" charset="0"/>
                <a:cs typeface="Arial" panose="020B0604020202020204" pitchFamily="34" charset="0"/>
              </a:defRPr>
            </a:lvl4pPr>
            <a:lvl5pPr marL="2057400" indent="-228600" defTabSz="990600" eaLnBrk="0" hangingPunct="0">
              <a:defRPr>
                <a:solidFill>
                  <a:schemeClr val="tx1"/>
                </a:solidFill>
                <a:latin typeface="Verdana" panose="020B0604030504040204" pitchFamily="34" charset="0"/>
                <a:cs typeface="Arial" panose="020B0604020202020204" pitchFamily="34" charset="0"/>
              </a:defRPr>
            </a:lvl5pPr>
            <a:lvl6pPr marL="2514600" indent="-228600" algn="ctr"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fld id="{99A19463-C1BE-432F-8B54-B660BAAF824A}" type="slidenum">
              <a:rPr lang="es-ES" altLang="es-ES">
                <a:latin typeface="Arial" panose="020B0604020202020204" pitchFamily="34" charset="0"/>
              </a:rPr>
              <a:pPr eaLnBrk="1" hangingPunct="1"/>
              <a:t>7</a:t>
            </a:fld>
            <a:endParaRPr lang="es-ES" altLang="es-ES">
              <a:latin typeface="Arial" panose="020B0604020202020204" pitchFamily="34" charset="0"/>
            </a:endParaRPr>
          </a:p>
        </p:txBody>
      </p:sp>
      <p:sp>
        <p:nvSpPr>
          <p:cNvPr id="77827" name="Rectangle 2"/>
          <p:cNvSpPr>
            <a:spLocks noGrp="1" noRot="1" noChangeAspect="1" noChangeArrowheads="1" noTextEdit="1"/>
          </p:cNvSpPr>
          <p:nvPr>
            <p:ph type="sldImg"/>
          </p:nvPr>
        </p:nvSpPr>
        <p:spPr>
          <a:xfrm>
            <a:off x="141288" y="768350"/>
            <a:ext cx="6818312" cy="3836988"/>
          </a:xfrm>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s-ES_tradnl" altLang="es-ES">
              <a:latin typeface="Arial" panose="020B0604020202020204" pitchFamily="34" charset="0"/>
            </a:endParaRPr>
          </a:p>
        </p:txBody>
      </p:sp>
    </p:spTree>
    <p:extLst>
      <p:ext uri="{BB962C8B-B14F-4D97-AF65-F5344CB8AC3E}">
        <p14:creationId xmlns:p14="http://schemas.microsoft.com/office/powerpoint/2010/main" val="807190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67DD6714-EDA7-4384-84EC-1FAB508E10A4}" type="slidenum">
              <a:rPr lang="es-ES" altLang="es-ES">
                <a:latin typeface="Times New Roman" panose="02020603050405020304" pitchFamily="18" charset="0"/>
              </a:rPr>
              <a:pPr/>
              <a:t>53</a:t>
            </a:fld>
            <a:endParaRPr lang="es-ES" altLang="es-ES">
              <a:latin typeface="Times New Roman" panose="02020603050405020304" pitchFamily="18" charset="0"/>
            </a:endParaRPr>
          </a:p>
        </p:txBody>
      </p:sp>
      <p:sp>
        <p:nvSpPr>
          <p:cNvPr id="188419" name="Rectangle 2"/>
          <p:cNvSpPr>
            <a:spLocks noGrp="1" noRot="1" noChangeAspect="1" noChangeArrowheads="1" noTextEdit="1"/>
          </p:cNvSpPr>
          <p:nvPr>
            <p:ph type="sldImg"/>
          </p:nvPr>
        </p:nvSpPr>
        <p:spPr>
          <a:xfrm>
            <a:off x="139700" y="768350"/>
            <a:ext cx="6819900" cy="3836988"/>
          </a:xfrm>
          <a:ln/>
        </p:spPr>
      </p:sp>
      <p:sp>
        <p:nvSpPr>
          <p:cNvPr id="188420" name="Rectangle 3"/>
          <p:cNvSpPr>
            <a:spLocks noGrp="1" noChangeArrowheads="1"/>
          </p:cNvSpPr>
          <p:nvPr>
            <p:ph type="body" idx="1"/>
          </p:nvPr>
        </p:nvSpPr>
        <p:spPr>
          <a:noFill/>
        </p:spPr>
        <p:txBody>
          <a:bodyPr/>
          <a:lstStyle/>
          <a:p>
            <a:endParaRPr lang="es-ES" altLang="es-ES"/>
          </a:p>
        </p:txBody>
      </p:sp>
    </p:spTree>
    <p:extLst>
      <p:ext uri="{BB962C8B-B14F-4D97-AF65-F5344CB8AC3E}">
        <p14:creationId xmlns:p14="http://schemas.microsoft.com/office/powerpoint/2010/main" val="753186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84C25D6-E155-4BE0-92B3-4665FEE48212}" type="slidenum">
              <a:rPr lang="es-ES" altLang="es-ES">
                <a:latin typeface="Times New Roman" panose="02020603050405020304" pitchFamily="18" charset="0"/>
              </a:rPr>
              <a:pPr/>
              <a:t>55</a:t>
            </a:fld>
            <a:endParaRPr lang="es-ES" altLang="es-ES">
              <a:latin typeface="Times New Roman" panose="02020603050405020304" pitchFamily="18" charset="0"/>
            </a:endParaRPr>
          </a:p>
        </p:txBody>
      </p:sp>
      <p:sp>
        <p:nvSpPr>
          <p:cNvPr id="189443" name="Rectangle 2"/>
          <p:cNvSpPr>
            <a:spLocks noGrp="1" noRot="1" noChangeAspect="1" noChangeArrowheads="1" noTextEdit="1"/>
          </p:cNvSpPr>
          <p:nvPr>
            <p:ph type="sldImg"/>
          </p:nvPr>
        </p:nvSpPr>
        <p:spPr>
          <a:xfrm>
            <a:off x="139700" y="768350"/>
            <a:ext cx="6819900" cy="3836988"/>
          </a:xfrm>
          <a:ln/>
        </p:spPr>
      </p:sp>
      <p:sp>
        <p:nvSpPr>
          <p:cNvPr id="189444" name="Rectangle 3"/>
          <p:cNvSpPr>
            <a:spLocks noGrp="1" noChangeArrowheads="1"/>
          </p:cNvSpPr>
          <p:nvPr>
            <p:ph type="body" idx="1"/>
          </p:nvPr>
        </p:nvSpPr>
        <p:spPr>
          <a:noFill/>
        </p:spPr>
        <p:txBody>
          <a:bodyPr/>
          <a:lstStyle/>
          <a:p>
            <a:endParaRPr lang="es-ES" altLang="es-ES"/>
          </a:p>
        </p:txBody>
      </p:sp>
    </p:spTree>
    <p:extLst>
      <p:ext uri="{BB962C8B-B14F-4D97-AF65-F5344CB8AC3E}">
        <p14:creationId xmlns:p14="http://schemas.microsoft.com/office/powerpoint/2010/main" val="2894319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D29DD0EF-B4FA-473C-9D71-86080DD3323B}"/>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cs typeface="Arial" panose="020B0604020202020204" pitchFamily="34" charset="0"/>
              </a:defRPr>
            </a:lvl1pPr>
            <a:lvl2pPr marL="803275" indent="-307975" defTabSz="990600">
              <a:spcBef>
                <a:spcPct val="30000"/>
              </a:spcBef>
              <a:defRPr sz="1200">
                <a:solidFill>
                  <a:schemeClr val="tx1"/>
                </a:solidFill>
                <a:latin typeface="Times New Roman" panose="02020603050405020304" pitchFamily="18" charset="0"/>
                <a:cs typeface="Arial" panose="020B0604020202020204" pitchFamily="34" charset="0"/>
              </a:defRPr>
            </a:lvl2pPr>
            <a:lvl3pPr marL="12366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3pPr>
            <a:lvl4pPr marL="17319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4pPr>
            <a:lvl5pPr marL="22272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5pPr>
            <a:lvl6pPr marL="26844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1416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5988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40560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AD24D271-DA65-44C7-8ABB-8902DBEC9824}" type="slidenum">
              <a:rPr lang="es-ES" altLang="es-ES" sz="1300" smtClean="0">
                <a:latin typeface="Arial" panose="020B0604020202020204" pitchFamily="34" charset="0"/>
              </a:rPr>
              <a:pPr>
                <a:spcBef>
                  <a:spcPct val="0"/>
                </a:spcBef>
              </a:pPr>
              <a:t>57</a:t>
            </a:fld>
            <a:endParaRPr lang="es-ES" altLang="es-ES" sz="1300">
              <a:latin typeface="Arial" panose="020B0604020202020204" pitchFamily="34" charset="0"/>
            </a:endParaRPr>
          </a:p>
        </p:txBody>
      </p:sp>
      <p:sp>
        <p:nvSpPr>
          <p:cNvPr id="6147" name="Rectangle 2">
            <a:extLst>
              <a:ext uri="{FF2B5EF4-FFF2-40B4-BE49-F238E27FC236}">
                <a16:creationId xmlns:a16="http://schemas.microsoft.com/office/drawing/2014/main" id="{1EC5CDF8-684B-4B75-9F82-54E8BD90292B}"/>
              </a:ext>
            </a:extLst>
          </p:cNvPr>
          <p:cNvSpPr>
            <a:spLocks noGrp="1" noRot="1" noChangeAspect="1" noChangeArrowheads="1" noTextEdit="1"/>
          </p:cNvSpPr>
          <p:nvPr>
            <p:ph type="sldImg"/>
          </p:nvPr>
        </p:nvSpPr>
        <p:spPr>
          <a:xfrm>
            <a:off x="139700" y="768350"/>
            <a:ext cx="6819900" cy="3836988"/>
          </a:xfrm>
          <a:solidFill>
            <a:srgbClr val="FFFFFF"/>
          </a:solidFill>
          <a:ln/>
        </p:spPr>
      </p:sp>
      <p:sp>
        <p:nvSpPr>
          <p:cNvPr id="6148" name="Rectangle 3">
            <a:extLst>
              <a:ext uri="{FF2B5EF4-FFF2-40B4-BE49-F238E27FC236}">
                <a16:creationId xmlns:a16="http://schemas.microsoft.com/office/drawing/2014/main" id="{0F8DC6A7-6670-4E00-86EB-81C6E201B57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s-ES" altLang="es-ES"/>
          </a:p>
        </p:txBody>
      </p:sp>
    </p:spTree>
    <p:extLst>
      <p:ext uri="{BB962C8B-B14F-4D97-AF65-F5344CB8AC3E}">
        <p14:creationId xmlns:p14="http://schemas.microsoft.com/office/powerpoint/2010/main" val="53649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4A57D60-D953-4EED-8803-BEF698C7D941}"/>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cs typeface="Arial" panose="020B0604020202020204" pitchFamily="34" charset="0"/>
              </a:defRPr>
            </a:lvl1pPr>
            <a:lvl2pPr marL="803275" indent="-307975" defTabSz="990600">
              <a:spcBef>
                <a:spcPct val="30000"/>
              </a:spcBef>
              <a:defRPr sz="1200">
                <a:solidFill>
                  <a:schemeClr val="tx1"/>
                </a:solidFill>
                <a:latin typeface="Times New Roman" panose="02020603050405020304" pitchFamily="18" charset="0"/>
                <a:cs typeface="Arial" panose="020B0604020202020204" pitchFamily="34" charset="0"/>
              </a:defRPr>
            </a:lvl2pPr>
            <a:lvl3pPr marL="12366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3pPr>
            <a:lvl4pPr marL="17319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4pPr>
            <a:lvl5pPr marL="22272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5pPr>
            <a:lvl6pPr marL="26844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1416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5988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40560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36905415-D3AF-43FA-AC57-3370D1FC64AC}" type="slidenum">
              <a:rPr lang="es-ES" altLang="es-ES" sz="1300" smtClean="0">
                <a:latin typeface="Arial" panose="020B0604020202020204" pitchFamily="34" charset="0"/>
              </a:rPr>
              <a:pPr>
                <a:spcBef>
                  <a:spcPct val="0"/>
                </a:spcBef>
              </a:pPr>
              <a:t>58</a:t>
            </a:fld>
            <a:endParaRPr lang="es-ES" altLang="es-ES" sz="1300">
              <a:latin typeface="Arial" panose="020B0604020202020204" pitchFamily="34" charset="0"/>
            </a:endParaRPr>
          </a:p>
        </p:txBody>
      </p:sp>
      <p:sp>
        <p:nvSpPr>
          <p:cNvPr id="8195" name="Rectangle 2">
            <a:extLst>
              <a:ext uri="{FF2B5EF4-FFF2-40B4-BE49-F238E27FC236}">
                <a16:creationId xmlns:a16="http://schemas.microsoft.com/office/drawing/2014/main" id="{953DDCB4-D0D7-4C00-A816-A672DA5E2019}"/>
              </a:ext>
            </a:extLst>
          </p:cNvPr>
          <p:cNvSpPr>
            <a:spLocks noGrp="1" noRot="1" noChangeAspect="1" noChangeArrowheads="1" noTextEdit="1"/>
          </p:cNvSpPr>
          <p:nvPr>
            <p:ph type="sldImg"/>
          </p:nvPr>
        </p:nvSpPr>
        <p:spPr>
          <a:xfrm>
            <a:off x="139700" y="768350"/>
            <a:ext cx="6819900" cy="3836988"/>
          </a:xfrm>
          <a:solidFill>
            <a:srgbClr val="FFFFFF"/>
          </a:solidFill>
          <a:ln/>
        </p:spPr>
      </p:sp>
      <p:sp>
        <p:nvSpPr>
          <p:cNvPr id="8196" name="Rectangle 3">
            <a:extLst>
              <a:ext uri="{FF2B5EF4-FFF2-40B4-BE49-F238E27FC236}">
                <a16:creationId xmlns:a16="http://schemas.microsoft.com/office/drawing/2014/main" id="{956F26B8-1CF7-4863-BBA8-34D6AF2A332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s-ES" altLang="es-ES"/>
          </a:p>
        </p:txBody>
      </p:sp>
    </p:spTree>
    <p:extLst>
      <p:ext uri="{BB962C8B-B14F-4D97-AF65-F5344CB8AC3E}">
        <p14:creationId xmlns:p14="http://schemas.microsoft.com/office/powerpoint/2010/main" val="2940802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5C3E15A7-225E-4D82-A28F-FF6235F2CE6E}"/>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cs typeface="Arial" panose="020B0604020202020204" pitchFamily="34" charset="0"/>
              </a:defRPr>
            </a:lvl1pPr>
            <a:lvl2pPr marL="803275" indent="-307975" defTabSz="990600">
              <a:spcBef>
                <a:spcPct val="30000"/>
              </a:spcBef>
              <a:defRPr sz="1200">
                <a:solidFill>
                  <a:schemeClr val="tx1"/>
                </a:solidFill>
                <a:latin typeface="Times New Roman" panose="02020603050405020304" pitchFamily="18" charset="0"/>
                <a:cs typeface="Arial" panose="020B0604020202020204" pitchFamily="34" charset="0"/>
              </a:defRPr>
            </a:lvl2pPr>
            <a:lvl3pPr marL="12366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3pPr>
            <a:lvl4pPr marL="17319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4pPr>
            <a:lvl5pPr marL="22272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5pPr>
            <a:lvl6pPr marL="26844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1416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5988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40560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EF8C323A-1460-41AA-89E5-0FCA30C93C3F}" type="slidenum">
              <a:rPr lang="es-ES" altLang="es-ES" sz="1300" smtClean="0">
                <a:latin typeface="Arial" panose="020B0604020202020204" pitchFamily="34" charset="0"/>
              </a:rPr>
              <a:pPr>
                <a:spcBef>
                  <a:spcPct val="0"/>
                </a:spcBef>
              </a:pPr>
              <a:t>59</a:t>
            </a:fld>
            <a:endParaRPr lang="es-ES" altLang="es-ES" sz="1300">
              <a:latin typeface="Arial" panose="020B0604020202020204" pitchFamily="34" charset="0"/>
            </a:endParaRPr>
          </a:p>
        </p:txBody>
      </p:sp>
      <p:sp>
        <p:nvSpPr>
          <p:cNvPr id="12291" name="Rectangle 2">
            <a:extLst>
              <a:ext uri="{FF2B5EF4-FFF2-40B4-BE49-F238E27FC236}">
                <a16:creationId xmlns:a16="http://schemas.microsoft.com/office/drawing/2014/main" id="{07719FAE-0817-40AB-91B1-6C525DF6902C}"/>
              </a:ext>
            </a:extLst>
          </p:cNvPr>
          <p:cNvSpPr>
            <a:spLocks noGrp="1" noRot="1" noChangeAspect="1" noChangeArrowheads="1" noTextEdit="1"/>
          </p:cNvSpPr>
          <p:nvPr>
            <p:ph type="sldImg"/>
          </p:nvPr>
        </p:nvSpPr>
        <p:spPr>
          <a:xfrm>
            <a:off x="139700" y="768350"/>
            <a:ext cx="6819900" cy="3836988"/>
          </a:xfrm>
          <a:solidFill>
            <a:srgbClr val="FFFFFF"/>
          </a:solidFill>
          <a:ln/>
        </p:spPr>
      </p:sp>
      <p:sp>
        <p:nvSpPr>
          <p:cNvPr id="12292" name="Rectangle 3">
            <a:extLst>
              <a:ext uri="{FF2B5EF4-FFF2-40B4-BE49-F238E27FC236}">
                <a16:creationId xmlns:a16="http://schemas.microsoft.com/office/drawing/2014/main" id="{6D9749E6-772C-4FDE-BD39-8DF63FFA2FE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s-ES" altLang="es-ES"/>
          </a:p>
        </p:txBody>
      </p:sp>
    </p:spTree>
    <p:extLst>
      <p:ext uri="{BB962C8B-B14F-4D97-AF65-F5344CB8AC3E}">
        <p14:creationId xmlns:p14="http://schemas.microsoft.com/office/powerpoint/2010/main" val="1317001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512387A-DA32-4F86-9F39-08BA5EB472C7}"/>
              </a:ext>
            </a:extLst>
          </p:cNvPr>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cs typeface="Arial" panose="020B0604020202020204" pitchFamily="34" charset="0"/>
              </a:defRPr>
            </a:lvl1pPr>
            <a:lvl2pPr marL="803275" indent="-307975" defTabSz="990600">
              <a:spcBef>
                <a:spcPct val="30000"/>
              </a:spcBef>
              <a:defRPr sz="1200">
                <a:solidFill>
                  <a:schemeClr val="tx1"/>
                </a:solidFill>
                <a:latin typeface="Times New Roman" panose="02020603050405020304" pitchFamily="18" charset="0"/>
                <a:cs typeface="Arial" panose="020B0604020202020204" pitchFamily="34" charset="0"/>
              </a:defRPr>
            </a:lvl2pPr>
            <a:lvl3pPr marL="12366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3pPr>
            <a:lvl4pPr marL="17319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4pPr>
            <a:lvl5pPr marL="22272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5pPr>
            <a:lvl6pPr marL="26844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1416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5988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40560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14964A00-C6EA-4DE9-8198-393FDFFB9718}" type="slidenum">
              <a:rPr lang="es-ES" altLang="es-ES" sz="1300" smtClean="0">
                <a:latin typeface="Arial" panose="020B0604020202020204" pitchFamily="34" charset="0"/>
              </a:rPr>
              <a:pPr>
                <a:spcBef>
                  <a:spcPct val="0"/>
                </a:spcBef>
              </a:pPr>
              <a:t>60</a:t>
            </a:fld>
            <a:endParaRPr lang="es-ES" altLang="es-ES" sz="1300">
              <a:latin typeface="Arial" panose="020B0604020202020204" pitchFamily="34" charset="0"/>
            </a:endParaRPr>
          </a:p>
        </p:txBody>
      </p:sp>
      <p:sp>
        <p:nvSpPr>
          <p:cNvPr id="16387" name="Rectangle 2">
            <a:extLst>
              <a:ext uri="{FF2B5EF4-FFF2-40B4-BE49-F238E27FC236}">
                <a16:creationId xmlns:a16="http://schemas.microsoft.com/office/drawing/2014/main" id="{1403BB6E-2AA4-4AFA-98AC-CF1F5615ED51}"/>
              </a:ext>
            </a:extLst>
          </p:cNvPr>
          <p:cNvSpPr>
            <a:spLocks noGrp="1" noRot="1" noChangeAspect="1" noChangeArrowheads="1" noTextEdit="1"/>
          </p:cNvSpPr>
          <p:nvPr>
            <p:ph type="sldImg"/>
          </p:nvPr>
        </p:nvSpPr>
        <p:spPr>
          <a:xfrm>
            <a:off x="139700" y="768350"/>
            <a:ext cx="6819900" cy="3836988"/>
          </a:xfrm>
          <a:solidFill>
            <a:srgbClr val="FFFFFF"/>
          </a:solidFill>
          <a:ln/>
        </p:spPr>
      </p:sp>
      <p:sp>
        <p:nvSpPr>
          <p:cNvPr id="16388" name="Rectangle 3">
            <a:extLst>
              <a:ext uri="{FF2B5EF4-FFF2-40B4-BE49-F238E27FC236}">
                <a16:creationId xmlns:a16="http://schemas.microsoft.com/office/drawing/2014/main" id="{53CA405E-D37A-4100-993C-CB9E5CC5A2E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s-ES" altLang="es-ES"/>
          </a:p>
        </p:txBody>
      </p:sp>
    </p:spTree>
    <p:extLst>
      <p:ext uri="{BB962C8B-B14F-4D97-AF65-F5344CB8AC3E}">
        <p14:creationId xmlns:p14="http://schemas.microsoft.com/office/powerpoint/2010/main" val="3322808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DD1D8A43-0DCB-413F-93A2-A9DF6BF961D2}" type="slidenum">
              <a:rPr lang="es-ES" altLang="es-ES">
                <a:latin typeface="Times New Roman" panose="02020603050405020304" pitchFamily="18" charset="0"/>
              </a:rPr>
              <a:pPr/>
              <a:t>61</a:t>
            </a:fld>
            <a:endParaRPr lang="es-ES" altLang="es-ES">
              <a:latin typeface="Times New Roman" panose="02020603050405020304" pitchFamily="18" charset="0"/>
            </a:endParaRPr>
          </a:p>
        </p:txBody>
      </p:sp>
      <p:sp>
        <p:nvSpPr>
          <p:cNvPr id="190467" name="Rectangle 2"/>
          <p:cNvSpPr>
            <a:spLocks noGrp="1" noRot="1" noChangeAspect="1" noChangeArrowheads="1" noTextEdit="1"/>
          </p:cNvSpPr>
          <p:nvPr>
            <p:ph type="sldImg"/>
          </p:nvPr>
        </p:nvSpPr>
        <p:spPr>
          <a:xfrm>
            <a:off x="139700" y="768350"/>
            <a:ext cx="6819900" cy="3836988"/>
          </a:xfrm>
          <a:ln/>
        </p:spPr>
      </p:sp>
      <p:sp>
        <p:nvSpPr>
          <p:cNvPr id="190468" name="Rectangle 3"/>
          <p:cNvSpPr>
            <a:spLocks noGrp="1" noChangeArrowheads="1"/>
          </p:cNvSpPr>
          <p:nvPr>
            <p:ph type="body" idx="1"/>
          </p:nvPr>
        </p:nvSpPr>
        <p:spPr>
          <a:noFill/>
        </p:spPr>
        <p:txBody>
          <a:bodyPr/>
          <a:lstStyle/>
          <a:p>
            <a:endParaRPr lang="es-ES" altLang="es-ES"/>
          </a:p>
        </p:txBody>
      </p:sp>
    </p:spTree>
    <p:extLst>
      <p:ext uri="{BB962C8B-B14F-4D97-AF65-F5344CB8AC3E}">
        <p14:creationId xmlns:p14="http://schemas.microsoft.com/office/powerpoint/2010/main" val="160403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7AF6DB0A-0793-40F6-9914-E9CDBFBFD615}" type="slidenum">
              <a:rPr lang="es-ES" altLang="es-ES">
                <a:latin typeface="Times New Roman" panose="02020603050405020304" pitchFamily="18" charset="0"/>
              </a:rPr>
              <a:pPr/>
              <a:t>62</a:t>
            </a:fld>
            <a:endParaRPr lang="es-ES" altLang="es-ES">
              <a:latin typeface="Times New Roman" panose="02020603050405020304" pitchFamily="18" charset="0"/>
            </a:endParaRPr>
          </a:p>
        </p:txBody>
      </p:sp>
      <p:sp>
        <p:nvSpPr>
          <p:cNvPr id="191491"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91492"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2291741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02365293-B0FB-4F48-B340-5AE78097A9C6}" type="slidenum">
              <a:rPr lang="es-ES" altLang="es-ES">
                <a:latin typeface="Times New Roman" panose="02020603050405020304" pitchFamily="18" charset="0"/>
              </a:rPr>
              <a:pPr/>
              <a:t>63</a:t>
            </a:fld>
            <a:endParaRPr lang="es-ES" altLang="es-ES">
              <a:latin typeface="Times New Roman" panose="02020603050405020304" pitchFamily="18" charset="0"/>
            </a:endParaRPr>
          </a:p>
        </p:txBody>
      </p:sp>
      <p:sp>
        <p:nvSpPr>
          <p:cNvPr id="192515"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92516"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1837195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D1F7D1D2-1703-4FBD-9CF1-86913E755BAB}" type="slidenum">
              <a:rPr lang="es-ES" altLang="es-ES">
                <a:latin typeface="Times New Roman" panose="02020603050405020304" pitchFamily="18" charset="0"/>
              </a:rPr>
              <a:pPr/>
              <a:t>64</a:t>
            </a:fld>
            <a:endParaRPr lang="es-ES" altLang="es-ES">
              <a:latin typeface="Times New Roman" panose="02020603050405020304" pitchFamily="18" charset="0"/>
            </a:endParaRPr>
          </a:p>
        </p:txBody>
      </p:sp>
      <p:sp>
        <p:nvSpPr>
          <p:cNvPr id="193539"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93540"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3198541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defTabSz="990600" eaLnBrk="0" hangingPunct="0">
              <a:defRPr>
                <a:solidFill>
                  <a:schemeClr val="tx1"/>
                </a:solidFill>
                <a:latin typeface="Verdana" panose="020B0604030504040204" pitchFamily="34" charset="0"/>
                <a:cs typeface="Arial" panose="020B0604020202020204" pitchFamily="34" charset="0"/>
              </a:defRPr>
            </a:lvl1pPr>
            <a:lvl2pPr marL="742950" indent="-285750" defTabSz="990600" eaLnBrk="0" hangingPunct="0">
              <a:defRPr>
                <a:solidFill>
                  <a:schemeClr val="tx1"/>
                </a:solidFill>
                <a:latin typeface="Verdana" panose="020B0604030504040204" pitchFamily="34" charset="0"/>
                <a:cs typeface="Arial" panose="020B0604020202020204" pitchFamily="34" charset="0"/>
              </a:defRPr>
            </a:lvl2pPr>
            <a:lvl3pPr marL="1143000" indent="-228600" defTabSz="990600" eaLnBrk="0" hangingPunct="0">
              <a:defRPr>
                <a:solidFill>
                  <a:schemeClr val="tx1"/>
                </a:solidFill>
                <a:latin typeface="Verdana" panose="020B0604030504040204" pitchFamily="34" charset="0"/>
                <a:cs typeface="Arial" panose="020B0604020202020204" pitchFamily="34" charset="0"/>
              </a:defRPr>
            </a:lvl3pPr>
            <a:lvl4pPr marL="1600200" indent="-228600" defTabSz="990600" eaLnBrk="0" hangingPunct="0">
              <a:defRPr>
                <a:solidFill>
                  <a:schemeClr val="tx1"/>
                </a:solidFill>
                <a:latin typeface="Verdana" panose="020B0604030504040204" pitchFamily="34" charset="0"/>
                <a:cs typeface="Arial" panose="020B0604020202020204" pitchFamily="34" charset="0"/>
              </a:defRPr>
            </a:lvl4pPr>
            <a:lvl5pPr marL="2057400" indent="-228600" defTabSz="990600" eaLnBrk="0" hangingPunct="0">
              <a:defRPr>
                <a:solidFill>
                  <a:schemeClr val="tx1"/>
                </a:solidFill>
                <a:latin typeface="Verdana" panose="020B0604030504040204" pitchFamily="34" charset="0"/>
                <a:cs typeface="Arial" panose="020B0604020202020204" pitchFamily="34" charset="0"/>
              </a:defRPr>
            </a:lvl5pPr>
            <a:lvl6pPr marL="2514600" indent="-228600" algn="ctr"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fld id="{D10DC98D-E460-4B63-A53B-817AE3AE7DA2}" type="slidenum">
              <a:rPr lang="es-ES" altLang="es-ES">
                <a:latin typeface="Arial" panose="020B0604020202020204" pitchFamily="34" charset="0"/>
              </a:rPr>
              <a:pPr eaLnBrk="1" hangingPunct="1"/>
              <a:t>8</a:t>
            </a:fld>
            <a:endParaRPr lang="es-ES" altLang="es-ES">
              <a:latin typeface="Arial" panose="020B0604020202020204" pitchFamily="34" charset="0"/>
            </a:endParaRPr>
          </a:p>
        </p:txBody>
      </p:sp>
      <p:sp>
        <p:nvSpPr>
          <p:cNvPr id="78851" name="Rectangle 2"/>
          <p:cNvSpPr>
            <a:spLocks noGrp="1" noRot="1" noChangeAspect="1" noChangeArrowheads="1" noTextEdit="1"/>
          </p:cNvSpPr>
          <p:nvPr>
            <p:ph type="sldImg"/>
          </p:nvPr>
        </p:nvSpPr>
        <p:spPr>
          <a:xfrm>
            <a:off x="141288" y="768350"/>
            <a:ext cx="6818312" cy="3836988"/>
          </a:xfrm>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s-ES_tradnl" altLang="es-ES">
              <a:latin typeface="Arial" panose="020B0604020202020204" pitchFamily="34" charset="0"/>
            </a:endParaRPr>
          </a:p>
        </p:txBody>
      </p:sp>
    </p:spTree>
    <p:extLst>
      <p:ext uri="{BB962C8B-B14F-4D97-AF65-F5344CB8AC3E}">
        <p14:creationId xmlns:p14="http://schemas.microsoft.com/office/powerpoint/2010/main" val="1820091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D84D5969-5068-46D8-9945-443FF8BD2F2C}" type="slidenum">
              <a:rPr lang="es-ES" altLang="es-ES">
                <a:latin typeface="Times New Roman" panose="02020603050405020304" pitchFamily="18" charset="0"/>
              </a:rPr>
              <a:pPr/>
              <a:t>65</a:t>
            </a:fld>
            <a:endParaRPr lang="es-ES" altLang="es-ES">
              <a:latin typeface="Times New Roman" panose="02020603050405020304" pitchFamily="18" charset="0"/>
            </a:endParaRPr>
          </a:p>
        </p:txBody>
      </p:sp>
      <p:sp>
        <p:nvSpPr>
          <p:cNvPr id="194563"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94564"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226594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38CE88EC-5FD4-4262-A2ED-E593A0EEB0EE}" type="slidenum">
              <a:rPr lang="es-ES" altLang="es-ES">
                <a:latin typeface="Times New Roman" panose="02020603050405020304" pitchFamily="18" charset="0"/>
              </a:rPr>
              <a:pPr/>
              <a:t>68</a:t>
            </a:fld>
            <a:endParaRPr lang="es-ES" altLang="es-ES">
              <a:latin typeface="Times New Roman" panose="02020603050405020304" pitchFamily="18" charset="0"/>
            </a:endParaRPr>
          </a:p>
        </p:txBody>
      </p:sp>
      <p:sp>
        <p:nvSpPr>
          <p:cNvPr id="195587"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95588"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2953707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6091786A-9CF1-45C7-A868-DAA07C68BF51}" type="slidenum">
              <a:rPr lang="es-ES" altLang="es-ES">
                <a:latin typeface="Times New Roman" panose="02020603050405020304" pitchFamily="18" charset="0"/>
              </a:rPr>
              <a:pPr/>
              <a:t>72</a:t>
            </a:fld>
            <a:endParaRPr lang="es-ES" altLang="es-ES">
              <a:latin typeface="Times New Roman" panose="02020603050405020304" pitchFamily="18" charset="0"/>
            </a:endParaRPr>
          </a:p>
        </p:txBody>
      </p:sp>
      <p:sp>
        <p:nvSpPr>
          <p:cNvPr id="196611"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96612"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1273659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EBE96C3A-EB94-40D1-B515-2B9FE3156668}" type="slidenum">
              <a:rPr lang="es-ES" altLang="es-ES">
                <a:latin typeface="Times New Roman" panose="02020603050405020304" pitchFamily="18" charset="0"/>
              </a:rPr>
              <a:pPr/>
              <a:t>77</a:t>
            </a:fld>
            <a:endParaRPr lang="es-ES" altLang="es-ES">
              <a:latin typeface="Times New Roman" panose="02020603050405020304" pitchFamily="18" charset="0"/>
            </a:endParaRPr>
          </a:p>
        </p:txBody>
      </p:sp>
      <p:sp>
        <p:nvSpPr>
          <p:cNvPr id="199683" name="Rectangle 2"/>
          <p:cNvSpPr>
            <a:spLocks noGrp="1" noRot="1" noChangeAspect="1" noChangeArrowheads="1" noTextEdit="1"/>
          </p:cNvSpPr>
          <p:nvPr>
            <p:ph type="sldImg"/>
          </p:nvPr>
        </p:nvSpPr>
        <p:spPr>
          <a:xfrm>
            <a:off x="139700" y="768350"/>
            <a:ext cx="6819900" cy="3836988"/>
          </a:xfrm>
          <a:ln/>
        </p:spPr>
      </p:sp>
      <p:sp>
        <p:nvSpPr>
          <p:cNvPr id="199684" name="Rectangle 3"/>
          <p:cNvSpPr>
            <a:spLocks noGrp="1" noChangeArrowheads="1"/>
          </p:cNvSpPr>
          <p:nvPr>
            <p:ph type="body" idx="1"/>
          </p:nvPr>
        </p:nvSpPr>
        <p:spPr>
          <a:noFill/>
        </p:spPr>
        <p:txBody>
          <a:bodyPr/>
          <a:lstStyle/>
          <a:p>
            <a:endParaRPr lang="es-ES" altLang="es-ES"/>
          </a:p>
        </p:txBody>
      </p:sp>
    </p:spTree>
    <p:extLst>
      <p:ext uri="{BB962C8B-B14F-4D97-AF65-F5344CB8AC3E}">
        <p14:creationId xmlns:p14="http://schemas.microsoft.com/office/powerpoint/2010/main" val="3755391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cs typeface="Arial" panose="020B0604020202020204" pitchFamily="34" charset="0"/>
              </a:defRPr>
            </a:lvl1pPr>
            <a:lvl2pPr marL="803275" indent="-307975" defTabSz="990600">
              <a:spcBef>
                <a:spcPct val="30000"/>
              </a:spcBef>
              <a:defRPr sz="1200">
                <a:solidFill>
                  <a:schemeClr val="tx1"/>
                </a:solidFill>
                <a:latin typeface="Times New Roman" panose="02020603050405020304" pitchFamily="18" charset="0"/>
                <a:cs typeface="Arial" panose="020B0604020202020204" pitchFamily="34" charset="0"/>
              </a:defRPr>
            </a:lvl2pPr>
            <a:lvl3pPr marL="12366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3pPr>
            <a:lvl4pPr marL="17319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4pPr>
            <a:lvl5pPr marL="22272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5pPr>
            <a:lvl6pPr marL="26844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1416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5988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40560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E2428463-F8F9-4B00-BEAC-4ED50E920E56}" type="slidenum">
              <a:rPr lang="es-ES" altLang="es-ES" sz="1300">
                <a:latin typeface="Arial" panose="020B0604020202020204" pitchFamily="34" charset="0"/>
              </a:rPr>
              <a:pPr>
                <a:spcBef>
                  <a:spcPct val="0"/>
                </a:spcBef>
              </a:pPr>
              <a:t>78</a:t>
            </a:fld>
            <a:endParaRPr lang="es-ES" altLang="es-ES" sz="1300">
              <a:latin typeface="Arial" panose="020B0604020202020204" pitchFamily="34" charset="0"/>
            </a:endParaRPr>
          </a:p>
        </p:txBody>
      </p:sp>
      <p:sp>
        <p:nvSpPr>
          <p:cNvPr id="201731" name="Rectangle 2"/>
          <p:cNvSpPr>
            <a:spLocks noGrp="1" noRot="1" noChangeAspect="1" noChangeArrowheads="1" noTextEdit="1"/>
          </p:cNvSpPr>
          <p:nvPr>
            <p:ph type="sldImg"/>
          </p:nvPr>
        </p:nvSpPr>
        <p:spPr>
          <a:xfrm>
            <a:off x="139700" y="768350"/>
            <a:ext cx="6819900" cy="3836988"/>
          </a:xfrm>
          <a:solidFill>
            <a:srgbClr val="FFFFFF"/>
          </a:solidFill>
          <a:ln/>
        </p:spPr>
      </p:sp>
      <p:sp>
        <p:nvSpPr>
          <p:cNvPr id="20173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s-ES" altLang="es-ES"/>
          </a:p>
        </p:txBody>
      </p:sp>
    </p:spTree>
    <p:extLst>
      <p:ext uri="{BB962C8B-B14F-4D97-AF65-F5344CB8AC3E}">
        <p14:creationId xmlns:p14="http://schemas.microsoft.com/office/powerpoint/2010/main" val="3257505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defTabSz="990600">
              <a:defRPr>
                <a:solidFill>
                  <a:schemeClr val="tx1"/>
                </a:solidFill>
                <a:latin typeface="Verdana" panose="020B0604030504040204" pitchFamily="34" charset="0"/>
                <a:cs typeface="Arial" panose="020B0604020202020204" pitchFamily="34" charset="0"/>
              </a:defRPr>
            </a:lvl1pPr>
            <a:lvl2pPr marL="742950" indent="-285750" defTabSz="990600">
              <a:defRPr>
                <a:solidFill>
                  <a:schemeClr val="tx1"/>
                </a:solidFill>
                <a:latin typeface="Verdana" panose="020B0604030504040204" pitchFamily="34" charset="0"/>
                <a:cs typeface="Arial" panose="020B0604020202020204" pitchFamily="34" charset="0"/>
              </a:defRPr>
            </a:lvl2pPr>
            <a:lvl3pPr marL="1143000" indent="-228600" defTabSz="990600">
              <a:defRPr>
                <a:solidFill>
                  <a:schemeClr val="tx1"/>
                </a:solidFill>
                <a:latin typeface="Verdana" panose="020B0604030504040204" pitchFamily="34" charset="0"/>
                <a:cs typeface="Arial" panose="020B0604020202020204" pitchFamily="34" charset="0"/>
              </a:defRPr>
            </a:lvl3pPr>
            <a:lvl4pPr marL="1600200" indent="-228600" defTabSz="990600">
              <a:defRPr>
                <a:solidFill>
                  <a:schemeClr val="tx1"/>
                </a:solidFill>
                <a:latin typeface="Verdana" panose="020B0604030504040204" pitchFamily="34" charset="0"/>
                <a:cs typeface="Arial" panose="020B0604020202020204" pitchFamily="34" charset="0"/>
              </a:defRPr>
            </a:lvl4pPr>
            <a:lvl5pPr marL="2057400" indent="-228600" defTabSz="990600">
              <a:defRPr>
                <a:solidFill>
                  <a:schemeClr val="tx1"/>
                </a:solidFill>
                <a:latin typeface="Verdana" panose="020B060403050404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7278586C-0EF7-4CCA-ACB6-BA4A78290671}" type="slidenum">
              <a:rPr lang="es-ES" altLang="es-ES">
                <a:latin typeface="Times New Roman" panose="02020603050405020304" pitchFamily="18" charset="0"/>
              </a:rPr>
              <a:pPr/>
              <a:t>79</a:t>
            </a:fld>
            <a:endParaRPr lang="es-ES" altLang="es-ES">
              <a:latin typeface="Times New Roman" panose="02020603050405020304" pitchFamily="18" charset="0"/>
            </a:endParaRPr>
          </a:p>
        </p:txBody>
      </p:sp>
      <p:sp>
        <p:nvSpPr>
          <p:cNvPr id="200707"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00708"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s-ES" altLang="es-ES"/>
          </a:p>
        </p:txBody>
      </p:sp>
    </p:spTree>
    <p:extLst>
      <p:ext uri="{BB962C8B-B14F-4D97-AF65-F5344CB8AC3E}">
        <p14:creationId xmlns:p14="http://schemas.microsoft.com/office/powerpoint/2010/main" val="3245995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cs typeface="Arial" panose="020B0604020202020204" pitchFamily="34" charset="0"/>
              </a:defRPr>
            </a:lvl1pPr>
            <a:lvl2pPr marL="803275" indent="-307975" defTabSz="990600">
              <a:spcBef>
                <a:spcPct val="30000"/>
              </a:spcBef>
              <a:defRPr sz="1200">
                <a:solidFill>
                  <a:schemeClr val="tx1"/>
                </a:solidFill>
                <a:latin typeface="Times New Roman" panose="02020603050405020304" pitchFamily="18" charset="0"/>
                <a:cs typeface="Arial" panose="020B0604020202020204" pitchFamily="34" charset="0"/>
              </a:defRPr>
            </a:lvl2pPr>
            <a:lvl3pPr marL="12366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3pPr>
            <a:lvl4pPr marL="17319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4pPr>
            <a:lvl5pPr marL="22272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5pPr>
            <a:lvl6pPr marL="26844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1416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5988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40560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E59204BB-D068-4E5F-A3B6-E2624006BF0F}" type="slidenum">
              <a:rPr lang="es-ES" altLang="es-ES" sz="1300">
                <a:latin typeface="Arial" panose="020B0604020202020204" pitchFamily="34" charset="0"/>
              </a:rPr>
              <a:pPr>
                <a:spcBef>
                  <a:spcPct val="0"/>
                </a:spcBef>
              </a:pPr>
              <a:t>80</a:t>
            </a:fld>
            <a:endParaRPr lang="es-ES" altLang="es-ES" sz="1300">
              <a:latin typeface="Arial" panose="020B0604020202020204" pitchFamily="34" charset="0"/>
            </a:endParaRPr>
          </a:p>
        </p:txBody>
      </p:sp>
      <p:sp>
        <p:nvSpPr>
          <p:cNvPr id="204803" name="Rectangle 2"/>
          <p:cNvSpPr>
            <a:spLocks noGrp="1" noRot="1" noChangeAspect="1" noChangeArrowheads="1" noTextEdit="1"/>
          </p:cNvSpPr>
          <p:nvPr>
            <p:ph type="sldImg"/>
          </p:nvPr>
        </p:nvSpPr>
        <p:spPr>
          <a:xfrm>
            <a:off x="139700" y="768350"/>
            <a:ext cx="6819900" cy="3836988"/>
          </a:xfrm>
          <a:solidFill>
            <a:srgbClr val="FFFFFF"/>
          </a:solidFill>
          <a:ln/>
        </p:spPr>
      </p:sp>
      <p:sp>
        <p:nvSpPr>
          <p:cNvPr id="2048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s-ES" altLang="es-ES"/>
          </a:p>
        </p:txBody>
      </p:sp>
    </p:spTree>
    <p:extLst>
      <p:ext uri="{BB962C8B-B14F-4D97-AF65-F5344CB8AC3E}">
        <p14:creationId xmlns:p14="http://schemas.microsoft.com/office/powerpoint/2010/main" val="1197676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cs typeface="Arial" panose="020B0604020202020204" pitchFamily="34" charset="0"/>
              </a:defRPr>
            </a:lvl1pPr>
            <a:lvl2pPr marL="803275" indent="-307975" defTabSz="990600">
              <a:spcBef>
                <a:spcPct val="30000"/>
              </a:spcBef>
              <a:defRPr sz="1200">
                <a:solidFill>
                  <a:schemeClr val="tx1"/>
                </a:solidFill>
                <a:latin typeface="Times New Roman" panose="02020603050405020304" pitchFamily="18" charset="0"/>
                <a:cs typeface="Arial" panose="020B0604020202020204" pitchFamily="34" charset="0"/>
              </a:defRPr>
            </a:lvl2pPr>
            <a:lvl3pPr marL="12366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3pPr>
            <a:lvl4pPr marL="17319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4pPr>
            <a:lvl5pPr marL="22272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5pPr>
            <a:lvl6pPr marL="26844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1416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5988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40560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72D95D4A-0A86-4818-AE66-D96A20C2B6A7}" type="slidenum">
              <a:rPr lang="es-ES" altLang="es-ES" sz="1300">
                <a:latin typeface="Arial" panose="020B0604020202020204" pitchFamily="34" charset="0"/>
              </a:rPr>
              <a:pPr>
                <a:spcBef>
                  <a:spcPct val="0"/>
                </a:spcBef>
              </a:pPr>
              <a:t>81</a:t>
            </a:fld>
            <a:endParaRPr lang="es-ES" altLang="es-ES" sz="1300">
              <a:latin typeface="Arial" panose="020B0604020202020204" pitchFamily="34" charset="0"/>
            </a:endParaRPr>
          </a:p>
        </p:txBody>
      </p:sp>
      <p:sp>
        <p:nvSpPr>
          <p:cNvPr id="209923" name="Rectangle 2"/>
          <p:cNvSpPr>
            <a:spLocks noGrp="1" noRot="1" noChangeAspect="1" noChangeArrowheads="1" noTextEdit="1"/>
          </p:cNvSpPr>
          <p:nvPr>
            <p:ph type="sldImg"/>
          </p:nvPr>
        </p:nvSpPr>
        <p:spPr>
          <a:xfrm>
            <a:off x="139700" y="768350"/>
            <a:ext cx="6819900" cy="3836988"/>
          </a:xfrm>
          <a:ln/>
        </p:spPr>
      </p:sp>
      <p:sp>
        <p:nvSpPr>
          <p:cNvPr id="209924" name="Rectangle 3"/>
          <p:cNvSpPr>
            <a:spLocks noGrp="1" noChangeArrowheads="1"/>
          </p:cNvSpPr>
          <p:nvPr>
            <p:ph type="body" idx="1"/>
          </p:nvPr>
        </p:nvSpPr>
        <p:spPr>
          <a:noFill/>
        </p:spPr>
        <p:txBody>
          <a:bodyPr/>
          <a:lstStyle/>
          <a:p>
            <a:pPr eaLnBrk="1" hangingPunct="1"/>
            <a:endParaRPr lang="es-ES" altLang="es-ES"/>
          </a:p>
        </p:txBody>
      </p:sp>
    </p:spTree>
    <p:extLst>
      <p:ext uri="{BB962C8B-B14F-4D97-AF65-F5344CB8AC3E}">
        <p14:creationId xmlns:p14="http://schemas.microsoft.com/office/powerpoint/2010/main" val="1515214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cs typeface="Arial" panose="020B0604020202020204" pitchFamily="34" charset="0"/>
              </a:defRPr>
            </a:lvl1pPr>
            <a:lvl2pPr marL="803275" indent="-307975" defTabSz="990600">
              <a:spcBef>
                <a:spcPct val="30000"/>
              </a:spcBef>
              <a:defRPr sz="1200">
                <a:solidFill>
                  <a:schemeClr val="tx1"/>
                </a:solidFill>
                <a:latin typeface="Times New Roman" panose="02020603050405020304" pitchFamily="18" charset="0"/>
                <a:cs typeface="Arial" panose="020B0604020202020204" pitchFamily="34" charset="0"/>
              </a:defRPr>
            </a:lvl2pPr>
            <a:lvl3pPr marL="12366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3pPr>
            <a:lvl4pPr marL="17319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4pPr>
            <a:lvl5pPr marL="22272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5pPr>
            <a:lvl6pPr marL="26844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1416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5988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40560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67F09284-CAF2-46F0-B41B-D283C3860E98}" type="slidenum">
              <a:rPr lang="es-ES" altLang="es-ES" sz="1300">
                <a:latin typeface="Arial" panose="020B0604020202020204" pitchFamily="34" charset="0"/>
              </a:rPr>
              <a:pPr>
                <a:spcBef>
                  <a:spcPct val="0"/>
                </a:spcBef>
              </a:pPr>
              <a:t>82</a:t>
            </a:fld>
            <a:endParaRPr lang="es-ES" altLang="es-ES" sz="1300">
              <a:latin typeface="Arial" panose="020B0604020202020204" pitchFamily="34" charset="0"/>
            </a:endParaRPr>
          </a:p>
        </p:txBody>
      </p:sp>
      <p:sp>
        <p:nvSpPr>
          <p:cNvPr id="211971" name="Rectangle 2"/>
          <p:cNvSpPr>
            <a:spLocks noGrp="1" noRot="1" noChangeAspect="1" noChangeArrowheads="1" noTextEdit="1"/>
          </p:cNvSpPr>
          <p:nvPr>
            <p:ph type="sldImg"/>
          </p:nvPr>
        </p:nvSpPr>
        <p:spPr>
          <a:xfrm>
            <a:off x="139700" y="768350"/>
            <a:ext cx="6819900" cy="3836988"/>
          </a:xfrm>
          <a:solidFill>
            <a:srgbClr val="FFFFFF"/>
          </a:solidFill>
          <a:ln/>
        </p:spPr>
      </p:sp>
      <p:sp>
        <p:nvSpPr>
          <p:cNvPr id="2119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s-ES" altLang="es-ES"/>
          </a:p>
        </p:txBody>
      </p:sp>
    </p:spTree>
    <p:extLst>
      <p:ext uri="{BB962C8B-B14F-4D97-AF65-F5344CB8AC3E}">
        <p14:creationId xmlns:p14="http://schemas.microsoft.com/office/powerpoint/2010/main" val="183141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cs typeface="Arial" panose="020B0604020202020204" pitchFamily="34" charset="0"/>
              </a:defRPr>
            </a:lvl1pPr>
            <a:lvl2pPr marL="803275" indent="-307975" defTabSz="990600">
              <a:spcBef>
                <a:spcPct val="30000"/>
              </a:spcBef>
              <a:defRPr sz="1200">
                <a:solidFill>
                  <a:schemeClr val="tx1"/>
                </a:solidFill>
                <a:latin typeface="Times New Roman" panose="02020603050405020304" pitchFamily="18" charset="0"/>
                <a:cs typeface="Arial" panose="020B0604020202020204" pitchFamily="34" charset="0"/>
              </a:defRPr>
            </a:lvl2pPr>
            <a:lvl3pPr marL="12366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3pPr>
            <a:lvl4pPr marL="17319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4pPr>
            <a:lvl5pPr marL="22272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5pPr>
            <a:lvl6pPr marL="26844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1416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5988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40560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FF007147-74E2-4569-A34C-E263D3EEFEF5}" type="slidenum">
              <a:rPr lang="es-ES" altLang="es-ES" sz="1300">
                <a:latin typeface="Arial" panose="020B0604020202020204" pitchFamily="34" charset="0"/>
              </a:rPr>
              <a:pPr>
                <a:spcBef>
                  <a:spcPct val="0"/>
                </a:spcBef>
              </a:pPr>
              <a:t>83</a:t>
            </a:fld>
            <a:endParaRPr lang="es-ES" altLang="es-ES" sz="1300">
              <a:latin typeface="Arial" panose="020B0604020202020204" pitchFamily="34" charset="0"/>
            </a:endParaRPr>
          </a:p>
        </p:txBody>
      </p:sp>
      <p:sp>
        <p:nvSpPr>
          <p:cNvPr id="217091" name="Rectangle 2"/>
          <p:cNvSpPr>
            <a:spLocks noGrp="1" noRot="1" noChangeAspect="1" noChangeArrowheads="1" noTextEdit="1"/>
          </p:cNvSpPr>
          <p:nvPr>
            <p:ph type="sldImg"/>
          </p:nvPr>
        </p:nvSpPr>
        <p:spPr>
          <a:xfrm>
            <a:off x="139700" y="768350"/>
            <a:ext cx="6819900" cy="3836988"/>
          </a:xfrm>
          <a:solidFill>
            <a:srgbClr val="FFFFFF"/>
          </a:solidFill>
          <a:ln/>
        </p:spPr>
      </p:sp>
      <p:sp>
        <p:nvSpPr>
          <p:cNvPr id="2170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s-ES" altLang="es-ES"/>
          </a:p>
        </p:txBody>
      </p:sp>
    </p:spTree>
    <p:extLst>
      <p:ext uri="{BB962C8B-B14F-4D97-AF65-F5344CB8AC3E}">
        <p14:creationId xmlns:p14="http://schemas.microsoft.com/office/powerpoint/2010/main" val="3432377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90600" eaLnBrk="0" hangingPunct="0">
              <a:defRPr>
                <a:solidFill>
                  <a:schemeClr val="tx1"/>
                </a:solidFill>
                <a:latin typeface="Verdana" panose="020B0604030504040204" pitchFamily="34" charset="0"/>
                <a:cs typeface="Arial" panose="020B0604020202020204" pitchFamily="34" charset="0"/>
              </a:defRPr>
            </a:lvl1pPr>
            <a:lvl2pPr marL="742950" indent="-285750" defTabSz="990600" eaLnBrk="0" hangingPunct="0">
              <a:defRPr>
                <a:solidFill>
                  <a:schemeClr val="tx1"/>
                </a:solidFill>
                <a:latin typeface="Verdana" panose="020B0604030504040204" pitchFamily="34" charset="0"/>
                <a:cs typeface="Arial" panose="020B0604020202020204" pitchFamily="34" charset="0"/>
              </a:defRPr>
            </a:lvl2pPr>
            <a:lvl3pPr marL="1143000" indent="-228600" defTabSz="990600" eaLnBrk="0" hangingPunct="0">
              <a:defRPr>
                <a:solidFill>
                  <a:schemeClr val="tx1"/>
                </a:solidFill>
                <a:latin typeface="Verdana" panose="020B0604030504040204" pitchFamily="34" charset="0"/>
                <a:cs typeface="Arial" panose="020B0604020202020204" pitchFamily="34" charset="0"/>
              </a:defRPr>
            </a:lvl3pPr>
            <a:lvl4pPr marL="1600200" indent="-228600" defTabSz="990600" eaLnBrk="0" hangingPunct="0">
              <a:defRPr>
                <a:solidFill>
                  <a:schemeClr val="tx1"/>
                </a:solidFill>
                <a:latin typeface="Verdana" panose="020B0604030504040204" pitchFamily="34" charset="0"/>
                <a:cs typeface="Arial" panose="020B0604020202020204" pitchFamily="34" charset="0"/>
              </a:defRPr>
            </a:lvl4pPr>
            <a:lvl5pPr marL="2057400" indent="-228600" defTabSz="990600" eaLnBrk="0" hangingPunct="0">
              <a:defRPr>
                <a:solidFill>
                  <a:schemeClr val="tx1"/>
                </a:solidFill>
                <a:latin typeface="Verdana" panose="020B0604030504040204" pitchFamily="34" charset="0"/>
                <a:cs typeface="Arial" panose="020B0604020202020204" pitchFamily="34" charset="0"/>
              </a:defRPr>
            </a:lvl5pPr>
            <a:lvl6pPr marL="2514600" indent="-228600" algn="ctr"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defTabSz="990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fld id="{3264410C-815C-4D6D-9688-55261550E4BC}" type="slidenum">
              <a:rPr lang="es-ES" altLang="es-ES">
                <a:latin typeface="Arial" panose="020B0604020202020204" pitchFamily="34" charset="0"/>
              </a:rPr>
              <a:pPr eaLnBrk="1" hangingPunct="1"/>
              <a:t>9</a:t>
            </a:fld>
            <a:endParaRPr lang="es-ES" altLang="es-ES">
              <a:latin typeface="Arial" panose="020B0604020202020204" pitchFamily="34" charset="0"/>
            </a:endParaRPr>
          </a:p>
        </p:txBody>
      </p:sp>
      <p:sp>
        <p:nvSpPr>
          <p:cNvPr id="79875" name="Rectangle 2"/>
          <p:cNvSpPr>
            <a:spLocks noGrp="1" noRot="1" noChangeAspect="1" noChangeArrowheads="1" noTextEdit="1"/>
          </p:cNvSpPr>
          <p:nvPr>
            <p:ph type="sldImg"/>
          </p:nvPr>
        </p:nvSpPr>
        <p:spPr>
          <a:xfrm>
            <a:off x="139700" y="768350"/>
            <a:ext cx="6819900" cy="3836988"/>
          </a:xfrm>
          <a:ln/>
        </p:spPr>
      </p:sp>
      <p:sp>
        <p:nvSpPr>
          <p:cNvPr id="79876" name="Rectangle 3"/>
          <p:cNvSpPr>
            <a:spLocks noGrp="1" noChangeArrowheads="1"/>
          </p:cNvSpPr>
          <p:nvPr>
            <p:ph type="body" idx="1"/>
          </p:nvPr>
        </p:nvSpPr>
        <p:spPr>
          <a:noFill/>
        </p:spPr>
        <p:txBody>
          <a:bodyPr/>
          <a:lstStyle/>
          <a:p>
            <a:endParaRPr lang="es-ES_tradnl" altLang="es-ES">
              <a:latin typeface="Arial" panose="020B0604020202020204" pitchFamily="34" charset="0"/>
            </a:endParaRPr>
          </a:p>
        </p:txBody>
      </p:sp>
    </p:spTree>
    <p:extLst>
      <p:ext uri="{BB962C8B-B14F-4D97-AF65-F5344CB8AC3E}">
        <p14:creationId xmlns:p14="http://schemas.microsoft.com/office/powerpoint/2010/main" val="1522886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cs typeface="Arial" panose="020B0604020202020204" pitchFamily="34" charset="0"/>
              </a:defRPr>
            </a:lvl1pPr>
            <a:lvl2pPr marL="803275" indent="-307975" defTabSz="990600">
              <a:spcBef>
                <a:spcPct val="30000"/>
              </a:spcBef>
              <a:defRPr sz="1200">
                <a:solidFill>
                  <a:schemeClr val="tx1"/>
                </a:solidFill>
                <a:latin typeface="Times New Roman" panose="02020603050405020304" pitchFamily="18" charset="0"/>
                <a:cs typeface="Arial" panose="020B0604020202020204" pitchFamily="34" charset="0"/>
              </a:defRPr>
            </a:lvl2pPr>
            <a:lvl3pPr marL="12366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3pPr>
            <a:lvl4pPr marL="17319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4pPr>
            <a:lvl5pPr marL="22272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5pPr>
            <a:lvl6pPr marL="26844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1416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5988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40560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82972AF7-804A-4A22-A5C5-180DE7FEA370}" type="slidenum">
              <a:rPr lang="es-ES" altLang="es-ES" sz="1300">
                <a:latin typeface="Arial" panose="020B0604020202020204" pitchFamily="34" charset="0"/>
              </a:rPr>
              <a:pPr>
                <a:spcBef>
                  <a:spcPct val="0"/>
                </a:spcBef>
              </a:pPr>
              <a:t>84</a:t>
            </a:fld>
            <a:endParaRPr lang="es-ES" altLang="es-ES" sz="1300">
              <a:latin typeface="Arial" panose="020B0604020202020204" pitchFamily="34" charset="0"/>
            </a:endParaRPr>
          </a:p>
        </p:txBody>
      </p:sp>
      <p:sp>
        <p:nvSpPr>
          <p:cNvPr id="215043" name="Rectangle 1026"/>
          <p:cNvSpPr>
            <a:spLocks noGrp="1" noRot="1" noChangeAspect="1" noChangeArrowheads="1" noTextEdit="1"/>
          </p:cNvSpPr>
          <p:nvPr>
            <p:ph type="sldImg"/>
          </p:nvPr>
        </p:nvSpPr>
        <p:spPr>
          <a:xfrm>
            <a:off x="139700" y="768350"/>
            <a:ext cx="6819900" cy="3836988"/>
          </a:xfrm>
          <a:solidFill>
            <a:srgbClr val="FFFFFF"/>
          </a:solidFill>
          <a:ln/>
        </p:spPr>
      </p:sp>
      <p:sp>
        <p:nvSpPr>
          <p:cNvPr id="215044"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s-ES" altLang="es-ES"/>
              <a:t>Ya nadie cita a Marx ni se usa la palabra capitalismo; no está de moda. Pero fue el quien habló con entusiasmo de la “gran influencia civilizadora del capital” que arrasa particularismos, aldeanismos y tradiciones para imponer la modernidad y el progreso. Pero, en contra de sus previsiones, no ha sido el control público de los medios de producción, sino la liberalización, la causa del crecimiento. Hoy sabemos que el máximo de propiedad pública de medios de producción se dio hacia 1982, con nacionalizaciones en Asia, América Latina y Europa (Francia, por ejemplo). Toda la economía china y casi toda la de la India eran públicas. En aquel momento casi un tercio del PIB mundial era público. Pero el resultado fue catastrófico y en los años 80 y 90 se inició el proceso privatizador que ha abarcado a más de 100 países de modo que en el año 2.000 las empresas estatales producen menos del 4% del PIB en los países desarrollados y a alrededor de un 15% en los demás. China crece porque ha liberalizado su economía, no porque es un estado autoritario. Otro tanto la India; crece en tanto que abandona una economía dirigida y estatalizada. </a:t>
            </a:r>
            <a:endParaRPr lang="en-US" altLang="es-ES"/>
          </a:p>
        </p:txBody>
      </p:sp>
    </p:spTree>
    <p:extLst>
      <p:ext uri="{BB962C8B-B14F-4D97-AF65-F5344CB8AC3E}">
        <p14:creationId xmlns:p14="http://schemas.microsoft.com/office/powerpoint/2010/main" val="11305494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cs typeface="Arial" panose="020B0604020202020204" pitchFamily="34" charset="0"/>
              </a:defRPr>
            </a:lvl1pPr>
            <a:lvl2pPr marL="803275" indent="-307975" defTabSz="990600">
              <a:spcBef>
                <a:spcPct val="30000"/>
              </a:spcBef>
              <a:defRPr sz="1200">
                <a:solidFill>
                  <a:schemeClr val="tx1"/>
                </a:solidFill>
                <a:latin typeface="Times New Roman" panose="02020603050405020304" pitchFamily="18" charset="0"/>
                <a:cs typeface="Arial" panose="020B0604020202020204" pitchFamily="34" charset="0"/>
              </a:defRPr>
            </a:lvl2pPr>
            <a:lvl3pPr marL="12366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3pPr>
            <a:lvl4pPr marL="17319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4pPr>
            <a:lvl5pPr marL="22272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5pPr>
            <a:lvl6pPr marL="26844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1416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5988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40560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2C825766-225B-4403-9DD2-B46A0C8BDE90}" type="slidenum">
              <a:rPr lang="es-ES" altLang="es-ES" sz="1300">
                <a:latin typeface="Arial" panose="020B0604020202020204" pitchFamily="34" charset="0"/>
              </a:rPr>
              <a:pPr>
                <a:spcBef>
                  <a:spcPct val="0"/>
                </a:spcBef>
              </a:pPr>
              <a:t>85</a:t>
            </a:fld>
            <a:endParaRPr lang="es-ES" altLang="es-ES" sz="1300">
              <a:latin typeface="Arial" panose="020B0604020202020204" pitchFamily="34" charset="0"/>
            </a:endParaRPr>
          </a:p>
        </p:txBody>
      </p:sp>
      <p:sp>
        <p:nvSpPr>
          <p:cNvPr id="216067" name="Rectangle 2"/>
          <p:cNvSpPr>
            <a:spLocks noGrp="1" noRot="1" noChangeAspect="1" noChangeArrowheads="1" noTextEdit="1"/>
          </p:cNvSpPr>
          <p:nvPr>
            <p:ph type="sldImg"/>
          </p:nvPr>
        </p:nvSpPr>
        <p:spPr>
          <a:xfrm>
            <a:off x="139700" y="768350"/>
            <a:ext cx="6819900" cy="3836988"/>
          </a:xfrm>
          <a:solidFill>
            <a:srgbClr val="FFFFFF"/>
          </a:solidFill>
          <a:ln/>
        </p:spPr>
      </p:sp>
      <p:sp>
        <p:nvSpPr>
          <p:cNvPr id="2160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s-ES" altLang="es-ES"/>
          </a:p>
        </p:txBody>
      </p:sp>
    </p:spTree>
    <p:extLst>
      <p:ext uri="{BB962C8B-B14F-4D97-AF65-F5344CB8AC3E}">
        <p14:creationId xmlns:p14="http://schemas.microsoft.com/office/powerpoint/2010/main" val="14311422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cs typeface="Arial" panose="020B0604020202020204" pitchFamily="34" charset="0"/>
              </a:defRPr>
            </a:lvl1pPr>
            <a:lvl2pPr marL="803275" indent="-307975" defTabSz="990600">
              <a:spcBef>
                <a:spcPct val="30000"/>
              </a:spcBef>
              <a:defRPr sz="1200">
                <a:solidFill>
                  <a:schemeClr val="tx1"/>
                </a:solidFill>
                <a:latin typeface="Times New Roman" panose="02020603050405020304" pitchFamily="18" charset="0"/>
                <a:cs typeface="Arial" panose="020B0604020202020204" pitchFamily="34" charset="0"/>
              </a:defRPr>
            </a:lvl2pPr>
            <a:lvl3pPr marL="12366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3pPr>
            <a:lvl4pPr marL="17319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4pPr>
            <a:lvl5pPr marL="22272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5pPr>
            <a:lvl6pPr marL="26844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1416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5988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40560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A53F9CE7-6B89-45E0-B1F0-FC604B8B9E3A}" type="slidenum">
              <a:rPr lang="es-ES" altLang="es-ES" sz="1300">
                <a:latin typeface="Arial" panose="020B0604020202020204" pitchFamily="34" charset="0"/>
              </a:rPr>
              <a:pPr>
                <a:spcBef>
                  <a:spcPct val="0"/>
                </a:spcBef>
              </a:pPr>
              <a:t>86</a:t>
            </a:fld>
            <a:endParaRPr lang="es-ES" altLang="es-ES" sz="1300">
              <a:latin typeface="Arial" panose="020B0604020202020204" pitchFamily="34" charset="0"/>
            </a:endParaRPr>
          </a:p>
        </p:txBody>
      </p:sp>
      <p:sp>
        <p:nvSpPr>
          <p:cNvPr id="221187" name="Rectangle 2"/>
          <p:cNvSpPr>
            <a:spLocks noGrp="1" noRot="1" noChangeAspect="1" noChangeArrowheads="1" noTextEdit="1"/>
          </p:cNvSpPr>
          <p:nvPr>
            <p:ph type="sldImg"/>
          </p:nvPr>
        </p:nvSpPr>
        <p:spPr>
          <a:xfrm>
            <a:off x="139700" y="768350"/>
            <a:ext cx="6819900" cy="3836988"/>
          </a:xfrm>
          <a:solidFill>
            <a:srgbClr val="FFFFFF"/>
          </a:solidFill>
          <a:ln/>
        </p:spPr>
      </p:sp>
      <p:sp>
        <p:nvSpPr>
          <p:cNvPr id="2211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s-ES" altLang="es-ES"/>
          </a:p>
        </p:txBody>
      </p:sp>
    </p:spTree>
    <p:extLst>
      <p:ext uri="{BB962C8B-B14F-4D97-AF65-F5344CB8AC3E}">
        <p14:creationId xmlns:p14="http://schemas.microsoft.com/office/powerpoint/2010/main" val="12137740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cs typeface="Arial" panose="020B0604020202020204" pitchFamily="34" charset="0"/>
              </a:defRPr>
            </a:lvl1pPr>
            <a:lvl2pPr marL="803275" indent="-307975" defTabSz="990600">
              <a:spcBef>
                <a:spcPct val="30000"/>
              </a:spcBef>
              <a:defRPr sz="1200">
                <a:solidFill>
                  <a:schemeClr val="tx1"/>
                </a:solidFill>
                <a:latin typeface="Times New Roman" panose="02020603050405020304" pitchFamily="18" charset="0"/>
                <a:cs typeface="Arial" panose="020B0604020202020204" pitchFamily="34" charset="0"/>
              </a:defRPr>
            </a:lvl2pPr>
            <a:lvl3pPr marL="12366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3pPr>
            <a:lvl4pPr marL="17319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4pPr>
            <a:lvl5pPr marL="22272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5pPr>
            <a:lvl6pPr marL="26844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1416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5988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40560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700CC8D3-CD6D-4FF3-B460-CAE0593296EE}" type="slidenum">
              <a:rPr lang="es-ES" altLang="es-ES" sz="1300">
                <a:latin typeface="Arial" panose="020B0604020202020204" pitchFamily="34" charset="0"/>
              </a:rPr>
              <a:pPr>
                <a:spcBef>
                  <a:spcPct val="0"/>
                </a:spcBef>
              </a:pPr>
              <a:t>87</a:t>
            </a:fld>
            <a:endParaRPr lang="es-ES" altLang="es-ES" sz="1300">
              <a:latin typeface="Arial" panose="020B0604020202020204" pitchFamily="34" charset="0"/>
            </a:endParaRPr>
          </a:p>
        </p:txBody>
      </p:sp>
      <p:sp>
        <p:nvSpPr>
          <p:cNvPr id="220163" name="Rectangle 2"/>
          <p:cNvSpPr>
            <a:spLocks noGrp="1" noRot="1" noChangeAspect="1" noChangeArrowheads="1" noTextEdit="1"/>
          </p:cNvSpPr>
          <p:nvPr>
            <p:ph type="sldImg"/>
          </p:nvPr>
        </p:nvSpPr>
        <p:spPr>
          <a:xfrm>
            <a:off x="139700" y="768350"/>
            <a:ext cx="6819900" cy="3836988"/>
          </a:xfrm>
          <a:solidFill>
            <a:srgbClr val="FFFFFF"/>
          </a:solidFill>
          <a:ln/>
        </p:spPr>
      </p:sp>
      <p:sp>
        <p:nvSpPr>
          <p:cNvPr id="2201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s-ES" altLang="es-ES"/>
          </a:p>
        </p:txBody>
      </p:sp>
    </p:spTree>
    <p:extLst>
      <p:ext uri="{BB962C8B-B14F-4D97-AF65-F5344CB8AC3E}">
        <p14:creationId xmlns:p14="http://schemas.microsoft.com/office/powerpoint/2010/main" val="36405564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cs typeface="Arial" panose="020B0604020202020204" pitchFamily="34" charset="0"/>
              </a:defRPr>
            </a:lvl1pPr>
            <a:lvl2pPr marL="803275" indent="-307975" defTabSz="990600">
              <a:spcBef>
                <a:spcPct val="30000"/>
              </a:spcBef>
              <a:defRPr sz="1200">
                <a:solidFill>
                  <a:schemeClr val="tx1"/>
                </a:solidFill>
                <a:latin typeface="Times New Roman" panose="02020603050405020304" pitchFamily="18" charset="0"/>
                <a:cs typeface="Arial" panose="020B0604020202020204" pitchFamily="34" charset="0"/>
              </a:defRPr>
            </a:lvl2pPr>
            <a:lvl3pPr marL="12366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3pPr>
            <a:lvl4pPr marL="17319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4pPr>
            <a:lvl5pPr marL="2227263" indent="-246063" defTabSz="990600">
              <a:spcBef>
                <a:spcPct val="30000"/>
              </a:spcBef>
              <a:defRPr sz="1200">
                <a:solidFill>
                  <a:schemeClr val="tx1"/>
                </a:solidFill>
                <a:latin typeface="Times New Roman" panose="02020603050405020304" pitchFamily="18" charset="0"/>
                <a:cs typeface="Arial" panose="020B0604020202020204" pitchFamily="34" charset="0"/>
              </a:defRPr>
            </a:lvl5pPr>
            <a:lvl6pPr marL="26844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1416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5988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4056063" indent="-246063"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A96E1E71-ADA9-4C91-9303-44908AAA6915}" type="slidenum">
              <a:rPr lang="es-ES" altLang="es-ES" sz="1300">
                <a:latin typeface="Arial" panose="020B0604020202020204" pitchFamily="34" charset="0"/>
              </a:rPr>
              <a:pPr>
                <a:spcBef>
                  <a:spcPct val="0"/>
                </a:spcBef>
              </a:pPr>
              <a:t>88</a:t>
            </a:fld>
            <a:endParaRPr lang="es-ES" altLang="es-ES" sz="1300">
              <a:latin typeface="Arial" panose="020B0604020202020204" pitchFamily="34" charset="0"/>
            </a:endParaRPr>
          </a:p>
        </p:txBody>
      </p:sp>
      <p:sp>
        <p:nvSpPr>
          <p:cNvPr id="214019" name="Rectangle 2"/>
          <p:cNvSpPr>
            <a:spLocks noGrp="1" noRot="1" noChangeAspect="1" noChangeArrowheads="1" noTextEdit="1"/>
          </p:cNvSpPr>
          <p:nvPr>
            <p:ph type="sldImg"/>
          </p:nvPr>
        </p:nvSpPr>
        <p:spPr>
          <a:xfrm>
            <a:off x="139700" y="768350"/>
            <a:ext cx="6819900" cy="3836988"/>
          </a:xfrm>
          <a:solidFill>
            <a:srgbClr val="FFFFFF"/>
          </a:solidFill>
          <a:ln/>
        </p:spPr>
      </p:sp>
      <p:sp>
        <p:nvSpPr>
          <p:cNvPr id="2140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s-ES" altLang="es-ES"/>
          </a:p>
        </p:txBody>
      </p:sp>
    </p:spTree>
    <p:extLst>
      <p:ext uri="{BB962C8B-B14F-4D97-AF65-F5344CB8AC3E}">
        <p14:creationId xmlns:p14="http://schemas.microsoft.com/office/powerpoint/2010/main" val="34028005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9060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90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90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90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3974384B-5C47-4469-9ABA-E893EA757792}" type="slidenum">
              <a:rPr lang="es-ES" altLang="es-ES" sz="1300">
                <a:solidFill>
                  <a:srgbClr val="000000"/>
                </a:solidFill>
              </a:rPr>
              <a:pPr>
                <a:spcBef>
                  <a:spcPct val="0"/>
                </a:spcBef>
              </a:pPr>
              <a:t>117</a:t>
            </a:fld>
            <a:endParaRPr lang="es-ES" altLang="es-ES" sz="1300">
              <a:solidFill>
                <a:srgbClr val="000000"/>
              </a:solidFill>
            </a:endParaRPr>
          </a:p>
        </p:txBody>
      </p:sp>
      <p:sp>
        <p:nvSpPr>
          <p:cNvPr id="231427" name="Rectangle 2"/>
          <p:cNvSpPr>
            <a:spLocks noGrp="1" noRot="1" noChangeAspect="1" noChangeArrowheads="1" noTextEdit="1"/>
          </p:cNvSpPr>
          <p:nvPr>
            <p:ph type="sldImg"/>
          </p:nvPr>
        </p:nvSpPr>
        <p:spPr>
          <a:xfrm>
            <a:off x="139700" y="768350"/>
            <a:ext cx="6819900" cy="3836988"/>
          </a:xfrm>
          <a:solidFill>
            <a:srgbClr val="FFFFFF"/>
          </a:solidFill>
          <a:ln/>
        </p:spPr>
      </p:sp>
      <p:sp>
        <p:nvSpPr>
          <p:cNvPr id="231428" name="Rectangle 3"/>
          <p:cNvSpPr>
            <a:spLocks noGrp="1" noChangeArrowheads="1"/>
          </p:cNvSpPr>
          <p:nvPr>
            <p:ph type="body" idx="1"/>
          </p:nvPr>
        </p:nvSpPr>
        <p:spPr>
          <a:xfrm>
            <a:off x="709613" y="4860925"/>
            <a:ext cx="5680075" cy="4605338"/>
          </a:xfrm>
          <a:solidFill>
            <a:srgbClr val="FFFFFF"/>
          </a:solidFill>
          <a:ln>
            <a:solidFill>
              <a:srgbClr val="000000"/>
            </a:solidFill>
            <a:miter lim="800000"/>
            <a:headEnd/>
            <a:tailEnd/>
          </a:ln>
        </p:spPr>
        <p:txBody>
          <a:bodyPr/>
          <a:lstStyle/>
          <a:p>
            <a:pPr eaLnBrk="1" hangingPunct="1"/>
            <a:endParaRPr lang="es-ES_tradnl" altLang="es-ES"/>
          </a:p>
        </p:txBody>
      </p:sp>
    </p:spTree>
    <p:extLst>
      <p:ext uri="{BB962C8B-B14F-4D97-AF65-F5344CB8AC3E}">
        <p14:creationId xmlns:p14="http://schemas.microsoft.com/office/powerpoint/2010/main" val="1877425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88EBE03-4880-453D-BADA-252A627F32B0}" type="slidenum">
              <a:rPr lang="es-ES" altLang="es-ES"/>
              <a:pPr eaLnBrk="1" hangingPunct="1"/>
              <a:t>10</a:t>
            </a:fld>
            <a:endParaRPr lang="es-ES" altLang="es-ES"/>
          </a:p>
        </p:txBody>
      </p:sp>
      <p:sp>
        <p:nvSpPr>
          <p:cNvPr id="107523" name="Rectangle 2"/>
          <p:cNvSpPr>
            <a:spLocks noGrp="1" noRot="1" noChangeAspect="1" noChangeArrowheads="1" noTextEdit="1"/>
          </p:cNvSpPr>
          <p:nvPr>
            <p:ph type="sldImg"/>
          </p:nvPr>
        </p:nvSpPr>
        <p:spPr>
          <a:xfrm>
            <a:off x="141288" y="768350"/>
            <a:ext cx="6818312" cy="3836988"/>
          </a:xfrm>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s-ES_tradnl" altLang="es-ES">
              <a:latin typeface="Arial" panose="020B0604020202020204" pitchFamily="34" charset="0"/>
            </a:endParaRPr>
          </a:p>
        </p:txBody>
      </p:sp>
    </p:spTree>
    <p:extLst>
      <p:ext uri="{BB962C8B-B14F-4D97-AF65-F5344CB8AC3E}">
        <p14:creationId xmlns:p14="http://schemas.microsoft.com/office/powerpoint/2010/main" val="3730402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CB04C6F-01AF-4C6B-B499-9BFA755A2922}" type="slidenum">
              <a:rPr lang="es-ES" altLang="es-ES"/>
              <a:pPr eaLnBrk="1" hangingPunct="1"/>
              <a:t>11</a:t>
            </a:fld>
            <a:endParaRPr lang="es-ES" altLang="es-ES"/>
          </a:p>
        </p:txBody>
      </p:sp>
      <p:sp>
        <p:nvSpPr>
          <p:cNvPr id="108547" name="Rectangle 2"/>
          <p:cNvSpPr>
            <a:spLocks noGrp="1" noRot="1" noChangeAspect="1" noChangeArrowheads="1" noTextEdit="1"/>
          </p:cNvSpPr>
          <p:nvPr>
            <p:ph type="sldImg"/>
          </p:nvPr>
        </p:nvSpPr>
        <p:spPr>
          <a:xfrm>
            <a:off x="141288" y="768350"/>
            <a:ext cx="6818312" cy="3836988"/>
          </a:xfrm>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s-ES_tradnl" altLang="es-ES">
              <a:latin typeface="Arial" panose="020B0604020202020204" pitchFamily="34" charset="0"/>
            </a:endParaRPr>
          </a:p>
        </p:txBody>
      </p:sp>
    </p:spTree>
    <p:extLst>
      <p:ext uri="{BB962C8B-B14F-4D97-AF65-F5344CB8AC3E}">
        <p14:creationId xmlns:p14="http://schemas.microsoft.com/office/powerpoint/2010/main" val="2583952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8FDCC08-61E3-459C-A43A-548857A644A3}" type="slidenum">
              <a:rPr lang="es-ES" altLang="es-ES"/>
              <a:pPr eaLnBrk="1" hangingPunct="1"/>
              <a:t>12</a:t>
            </a:fld>
            <a:endParaRPr lang="es-ES" altLang="es-ES"/>
          </a:p>
        </p:txBody>
      </p:sp>
      <p:sp>
        <p:nvSpPr>
          <p:cNvPr id="109571" name="Rectangle 2"/>
          <p:cNvSpPr>
            <a:spLocks noGrp="1" noRot="1" noChangeAspect="1" noChangeArrowheads="1" noTextEdit="1"/>
          </p:cNvSpPr>
          <p:nvPr>
            <p:ph type="sldImg"/>
          </p:nvPr>
        </p:nvSpPr>
        <p:spPr>
          <a:xfrm>
            <a:off x="141288" y="768350"/>
            <a:ext cx="6818312" cy="3836988"/>
          </a:xfrm>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s-ES_tradnl" altLang="es-ES">
              <a:latin typeface="Arial" panose="020B0604020202020204" pitchFamily="34" charset="0"/>
            </a:endParaRPr>
          </a:p>
        </p:txBody>
      </p:sp>
    </p:spTree>
    <p:extLst>
      <p:ext uri="{BB962C8B-B14F-4D97-AF65-F5344CB8AC3E}">
        <p14:creationId xmlns:p14="http://schemas.microsoft.com/office/powerpoint/2010/main" val="106417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9060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90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90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90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23C921F9-AF82-43E9-86C4-B63DE93CD006}" type="slidenum">
              <a:rPr lang="es-ES" altLang="es-ES" sz="1300">
                <a:solidFill>
                  <a:srgbClr val="000000"/>
                </a:solidFill>
              </a:rPr>
              <a:pPr>
                <a:spcBef>
                  <a:spcPct val="0"/>
                </a:spcBef>
              </a:pPr>
              <a:t>16</a:t>
            </a:fld>
            <a:endParaRPr lang="es-ES" altLang="es-ES" sz="1300">
              <a:solidFill>
                <a:srgbClr val="000000"/>
              </a:solidFill>
            </a:endParaRPr>
          </a:p>
        </p:txBody>
      </p:sp>
      <p:sp>
        <p:nvSpPr>
          <p:cNvPr id="225283" name="Rectangle 2"/>
          <p:cNvSpPr>
            <a:spLocks noGrp="1" noRot="1" noChangeAspect="1" noChangeArrowheads="1" noTextEdit="1"/>
          </p:cNvSpPr>
          <p:nvPr>
            <p:ph type="sldImg"/>
          </p:nvPr>
        </p:nvSpPr>
        <p:spPr>
          <a:xfrm>
            <a:off x="139700" y="768350"/>
            <a:ext cx="6819900" cy="3836988"/>
          </a:xfrm>
          <a:ln/>
        </p:spPr>
      </p:sp>
      <p:sp>
        <p:nvSpPr>
          <p:cNvPr id="225284" name="Rectangle 3"/>
          <p:cNvSpPr>
            <a:spLocks noGrp="1" noChangeArrowheads="1"/>
          </p:cNvSpPr>
          <p:nvPr>
            <p:ph type="body" idx="1"/>
          </p:nvPr>
        </p:nvSpPr>
        <p:spPr>
          <a:noFill/>
        </p:spPr>
        <p:txBody>
          <a:bodyPr/>
          <a:lstStyle/>
          <a:p>
            <a:pPr eaLnBrk="1" hangingPunct="1"/>
            <a:endParaRPr lang="es-ES_tradnl" altLang="es-ES"/>
          </a:p>
        </p:txBody>
      </p:sp>
    </p:spTree>
    <p:extLst>
      <p:ext uri="{BB962C8B-B14F-4D97-AF65-F5344CB8AC3E}">
        <p14:creationId xmlns:p14="http://schemas.microsoft.com/office/powerpoint/2010/main" val="3399317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defTabSz="99060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9060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90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90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90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44955A06-0878-440C-A543-B0BCBBB9C49A}" type="slidenum">
              <a:rPr lang="es-ES" altLang="es-ES" sz="1300">
                <a:solidFill>
                  <a:srgbClr val="000000"/>
                </a:solidFill>
              </a:rPr>
              <a:pPr>
                <a:spcBef>
                  <a:spcPct val="0"/>
                </a:spcBef>
              </a:pPr>
              <a:t>31</a:t>
            </a:fld>
            <a:endParaRPr lang="es-ES" altLang="es-ES" sz="1300">
              <a:solidFill>
                <a:srgbClr val="000000"/>
              </a:solidFill>
            </a:endParaRPr>
          </a:p>
        </p:txBody>
      </p:sp>
      <p:sp>
        <p:nvSpPr>
          <p:cNvPr id="227331" name="Rectangle 2"/>
          <p:cNvSpPr>
            <a:spLocks noGrp="1" noRot="1" noChangeAspect="1" noChangeArrowheads="1" noTextEdit="1"/>
          </p:cNvSpPr>
          <p:nvPr>
            <p:ph type="sldImg"/>
          </p:nvPr>
        </p:nvSpPr>
        <p:spPr>
          <a:xfrm>
            <a:off x="139700" y="768350"/>
            <a:ext cx="6819900" cy="3836988"/>
          </a:xfrm>
          <a:solidFill>
            <a:srgbClr val="FFFFFF"/>
          </a:solidFill>
          <a:ln/>
        </p:spPr>
      </p:sp>
      <p:sp>
        <p:nvSpPr>
          <p:cNvPr id="227332" name="Rectangle 3"/>
          <p:cNvSpPr>
            <a:spLocks noGrp="1" noChangeArrowheads="1"/>
          </p:cNvSpPr>
          <p:nvPr>
            <p:ph type="body" idx="1"/>
          </p:nvPr>
        </p:nvSpPr>
        <p:spPr>
          <a:xfrm>
            <a:off x="709613" y="4860925"/>
            <a:ext cx="5680075" cy="4605338"/>
          </a:xfrm>
          <a:solidFill>
            <a:srgbClr val="FFFFFF"/>
          </a:solidFill>
          <a:ln>
            <a:solidFill>
              <a:srgbClr val="000000"/>
            </a:solidFill>
            <a:miter lim="800000"/>
            <a:headEnd/>
            <a:tailEnd/>
          </a:ln>
        </p:spPr>
        <p:txBody>
          <a:bodyPr/>
          <a:lstStyle/>
          <a:p>
            <a:pPr eaLnBrk="1" hangingPunct="1"/>
            <a:endParaRPr lang="es-ES_tradnl" altLang="es-ES"/>
          </a:p>
        </p:txBody>
      </p:sp>
    </p:spTree>
    <p:extLst>
      <p:ext uri="{BB962C8B-B14F-4D97-AF65-F5344CB8AC3E}">
        <p14:creationId xmlns:p14="http://schemas.microsoft.com/office/powerpoint/2010/main" val="3847176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6" name="Freeform 4">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7" name="Freeform 5">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8" name="Freeform 6"/>
            <p:cNvSpPr>
              <a:spLocks/>
            </p:cNvSpPr>
            <p:nvPr/>
          </p:nvSpPr>
          <p:spPr bwMode="hidden">
            <a:xfrm>
              <a:off x="4038" y="3577"/>
              <a:ext cx="1720" cy="65"/>
            </a:xfrm>
            <a:custGeom>
              <a:avLst/>
              <a:gdLst>
                <a:gd name="T0" fmla="*/ 1636 w 1722"/>
                <a:gd name="T1" fmla="*/ 33 h 66"/>
                <a:gd name="T2" fmla="*/ 1636 w 1722"/>
                <a:gd name="T3" fmla="*/ 33 h 66"/>
                <a:gd name="T4" fmla="*/ 0 w 1722"/>
                <a:gd name="T5" fmla="*/ 0 h 66"/>
                <a:gd name="T6" fmla="*/ 0 w 1722"/>
                <a:gd name="T7" fmla="*/ 33 h 66"/>
                <a:gd name="T8" fmla="*/ 1636 w 1722"/>
                <a:gd name="T9" fmla="*/ 33 h 66"/>
                <a:gd name="T10" fmla="*/ 163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9" name="Freeform 7">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10" name="Freeform 8"/>
            <p:cNvSpPr>
              <a:spLocks/>
            </p:cNvSpPr>
            <p:nvPr/>
          </p:nvSpPr>
          <p:spPr bwMode="hidden">
            <a:xfrm>
              <a:off x="4784" y="3702"/>
              <a:ext cx="974" cy="101"/>
            </a:xfrm>
            <a:custGeom>
              <a:avLst/>
              <a:gdLst>
                <a:gd name="T0" fmla="*/ 932 w 975"/>
                <a:gd name="T1" fmla="*/ 48 h 101"/>
                <a:gd name="T2" fmla="*/ 932 w 975"/>
                <a:gd name="T3" fmla="*/ 0 h 101"/>
                <a:gd name="T4" fmla="*/ 0 w 975"/>
                <a:gd name="T5" fmla="*/ 24 h 101"/>
                <a:gd name="T6" fmla="*/ 0 w 975"/>
                <a:gd name="T7" fmla="*/ 101 h 101"/>
                <a:gd name="T8" fmla="*/ 932 w 975"/>
                <a:gd name="T9" fmla="*/ 48 h 101"/>
                <a:gd name="T10" fmla="*/ 93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11" name="Freeform 9"/>
            <p:cNvSpPr>
              <a:spLocks/>
            </p:cNvSpPr>
            <p:nvPr/>
          </p:nvSpPr>
          <p:spPr bwMode="hidden">
            <a:xfrm>
              <a:off x="3619" y="3815"/>
              <a:ext cx="2139" cy="198"/>
            </a:xfrm>
            <a:custGeom>
              <a:avLst/>
              <a:gdLst>
                <a:gd name="T0" fmla="*/ 2055 w 2141"/>
                <a:gd name="T1" fmla="*/ 0 h 198"/>
                <a:gd name="T2" fmla="*/ 0 w 2141"/>
                <a:gd name="T3" fmla="*/ 156 h 198"/>
                <a:gd name="T4" fmla="*/ 0 w 2141"/>
                <a:gd name="T5" fmla="*/ 198 h 198"/>
                <a:gd name="T6" fmla="*/ 2055 w 2141"/>
                <a:gd name="T7" fmla="*/ 0 h 198"/>
                <a:gd name="T8" fmla="*/ 205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12" name="Freeform 10">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13" name="Freeform 11"/>
            <p:cNvSpPr>
              <a:spLocks/>
            </p:cNvSpPr>
            <p:nvPr/>
          </p:nvSpPr>
          <p:spPr bwMode="hidden">
            <a:xfrm>
              <a:off x="2097" y="4043"/>
              <a:ext cx="2514" cy="276"/>
            </a:xfrm>
            <a:custGeom>
              <a:avLst/>
              <a:gdLst>
                <a:gd name="T0" fmla="*/ 2067 w 2517"/>
                <a:gd name="T1" fmla="*/ 276 h 276"/>
                <a:gd name="T2" fmla="*/ 2388 w 2517"/>
                <a:gd name="T3" fmla="*/ 204 h 276"/>
                <a:gd name="T4" fmla="*/ 2131 w 2517"/>
                <a:gd name="T5" fmla="*/ 0 h 276"/>
                <a:gd name="T6" fmla="*/ 0 w 2517"/>
                <a:gd name="T7" fmla="*/ 276 h 276"/>
                <a:gd name="T8" fmla="*/ 2067 w 2517"/>
                <a:gd name="T9" fmla="*/ 276 h 276"/>
                <a:gd name="T10" fmla="*/ 20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14" name="Freeform 12">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15" name="Freeform 13"/>
            <p:cNvSpPr>
              <a:spLocks/>
            </p:cNvSpPr>
            <p:nvPr/>
          </p:nvSpPr>
          <p:spPr bwMode="hidden">
            <a:xfrm>
              <a:off x="5030" y="3151"/>
              <a:ext cx="728" cy="240"/>
            </a:xfrm>
            <a:custGeom>
              <a:avLst/>
              <a:gdLst>
                <a:gd name="T0" fmla="*/ 686 w 729"/>
                <a:gd name="T1" fmla="*/ 240 h 240"/>
                <a:gd name="T2" fmla="*/ 0 w 729"/>
                <a:gd name="T3" fmla="*/ 0 h 240"/>
                <a:gd name="T4" fmla="*/ 0 w 729"/>
                <a:gd name="T5" fmla="*/ 6 h 240"/>
                <a:gd name="T6" fmla="*/ 686 w 729"/>
                <a:gd name="T7" fmla="*/ 240 h 240"/>
                <a:gd name="T8" fmla="*/ 68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16" name="Freeform 14">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17" name="Freeform 15"/>
            <p:cNvSpPr>
              <a:spLocks/>
            </p:cNvSpPr>
            <p:nvPr/>
          </p:nvSpPr>
          <p:spPr bwMode="hidden">
            <a:xfrm>
              <a:off x="5030" y="3049"/>
              <a:ext cx="728" cy="318"/>
            </a:xfrm>
            <a:custGeom>
              <a:avLst/>
              <a:gdLst>
                <a:gd name="T0" fmla="*/ 686 w 729"/>
                <a:gd name="T1" fmla="*/ 318 h 318"/>
                <a:gd name="T2" fmla="*/ 686 w 729"/>
                <a:gd name="T3" fmla="*/ 312 h 318"/>
                <a:gd name="T4" fmla="*/ 0 w 729"/>
                <a:gd name="T5" fmla="*/ 0 h 318"/>
                <a:gd name="T6" fmla="*/ 0 w 729"/>
                <a:gd name="T7" fmla="*/ 54 h 318"/>
                <a:gd name="T8" fmla="*/ 686 w 729"/>
                <a:gd name="T9" fmla="*/ 318 h 318"/>
                <a:gd name="T10" fmla="*/ 68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18" name="Freeform 16">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19" name="Freeform 17">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20" name="Freeform 18">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22" name="Freeform 20">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24" name="Freeform 22">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25" name="Freeform 23">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26" name="Freeform 24">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28" name="Freeform 26">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29" name="Freeform 27">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6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31" name="Freeform 29">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33" name="Freeform 31">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34" name="Freeform 32">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35" name="Freeform 33">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36" name="Freeform 34">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37" name="Freeform 35">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38" name="Freeform 36">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39" name="Freeform 37">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40" name="Freeform 38">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43" name="Freeform 41">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grpSp>
      </p:grpSp>
      <p:sp>
        <p:nvSpPr>
          <p:cNvPr id="9258"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s-ES" noProof="0"/>
              <a:t>Haga clic para modificar el estilo de título del patrón</a:t>
            </a:r>
          </a:p>
        </p:txBody>
      </p:sp>
      <p:sp>
        <p:nvSpPr>
          <p:cNvPr id="925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pPr lvl="0"/>
            <a:r>
              <a:rPr lang="es-ES" noProof="0"/>
              <a:t>Haga clic para modificar el estilo de subtítulo del patrón</a:t>
            </a:r>
          </a:p>
        </p:txBody>
      </p:sp>
      <p:sp>
        <p:nvSpPr>
          <p:cNvPr id="44" name="Rectangle 44">
            <a:extLst/>
          </p:cNvPr>
          <p:cNvSpPr>
            <a:spLocks noGrp="1" noChangeArrowheads="1"/>
          </p:cNvSpPr>
          <p:nvPr>
            <p:ph type="dt" sz="quarter" idx="10"/>
          </p:nvPr>
        </p:nvSpPr>
        <p:spPr/>
        <p:txBody>
          <a:bodyPr/>
          <a:lstStyle>
            <a:lvl1pPr>
              <a:defRPr/>
            </a:lvl1pPr>
          </a:lstStyle>
          <a:p>
            <a:pPr>
              <a:defRPr/>
            </a:pPr>
            <a:fld id="{B9C812E0-B2A5-41C7-926E-FC797B258BF4}" type="datetime1">
              <a:rPr lang="es-ES">
                <a:solidFill>
                  <a:srgbClr val="FFFFFF"/>
                </a:solidFill>
              </a:rPr>
              <a:pPr>
                <a:defRPr/>
              </a:pPr>
              <a:t>06/06/2018</a:t>
            </a:fld>
            <a:endParaRPr lang="es-ES">
              <a:solidFill>
                <a:srgbClr val="FFFFFF"/>
              </a:solidFill>
            </a:endParaRPr>
          </a:p>
        </p:txBody>
      </p:sp>
      <p:sp>
        <p:nvSpPr>
          <p:cNvPr id="45" name="Rectangle 45">
            <a:extLst/>
          </p:cNvPr>
          <p:cNvSpPr>
            <a:spLocks noGrp="1" noChangeArrowheads="1"/>
          </p:cNvSpPr>
          <p:nvPr>
            <p:ph type="ftr" sz="quarter" idx="11"/>
          </p:nvPr>
        </p:nvSpPr>
        <p:spPr/>
        <p:txBody>
          <a:bodyPr/>
          <a:lstStyle>
            <a:lvl1pPr>
              <a:defRPr/>
            </a:lvl1pPr>
          </a:lstStyle>
          <a:p>
            <a:pPr>
              <a:defRPr/>
            </a:pPr>
            <a:r>
              <a:rPr lang="es-ES">
                <a:solidFill>
                  <a:srgbClr val="FFFFFF"/>
                </a:solidFill>
              </a:rPr>
              <a:t>E. Lamo de Espinosa</a:t>
            </a:r>
          </a:p>
        </p:txBody>
      </p:sp>
      <p:sp>
        <p:nvSpPr>
          <p:cNvPr id="46" name="Rectangle 46">
            <a:extLst/>
          </p:cNvPr>
          <p:cNvSpPr>
            <a:spLocks noGrp="1" noChangeArrowheads="1"/>
          </p:cNvSpPr>
          <p:nvPr>
            <p:ph type="sldNum" sz="quarter" idx="12"/>
          </p:nvPr>
        </p:nvSpPr>
        <p:spPr/>
        <p:txBody>
          <a:bodyPr/>
          <a:lstStyle>
            <a:lvl1pPr>
              <a:defRPr/>
            </a:lvl1pPr>
          </a:lstStyle>
          <a:p>
            <a:fld id="{BE1ED55E-3B10-4652-8B52-683AE7CBCF5D}" type="slidenum">
              <a:rPr lang="es-ES" altLang="es-ES">
                <a:solidFill>
                  <a:srgbClr val="FFFFFF"/>
                </a:solidFill>
              </a:rPr>
              <a:pPr/>
              <a:t>‹Nº›</a:t>
            </a:fld>
            <a:endParaRPr lang="es-ES" altLang="es-ES">
              <a:solidFill>
                <a:srgbClr val="FFFFFF"/>
              </a:solidFill>
            </a:endParaRPr>
          </a:p>
        </p:txBody>
      </p:sp>
    </p:spTree>
    <p:extLst>
      <p:ext uri="{BB962C8B-B14F-4D97-AF65-F5344CB8AC3E}">
        <p14:creationId xmlns:p14="http://schemas.microsoft.com/office/powerpoint/2010/main" val="627785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4">
            <a:extLst/>
          </p:cNvPr>
          <p:cNvSpPr>
            <a:spLocks noGrp="1" noChangeArrowheads="1"/>
          </p:cNvSpPr>
          <p:nvPr>
            <p:ph type="dt" sz="half" idx="10"/>
          </p:nvPr>
        </p:nvSpPr>
        <p:spPr>
          <a:ln/>
        </p:spPr>
        <p:txBody>
          <a:bodyPr/>
          <a:lstStyle>
            <a:lvl1pPr>
              <a:defRPr/>
            </a:lvl1pPr>
          </a:lstStyle>
          <a:p>
            <a:pPr>
              <a:defRPr/>
            </a:pPr>
            <a:fld id="{F347BC1D-A8C0-483F-A9DA-77FFEAFC4F7B}" type="datetime1">
              <a:rPr lang="es-ES">
                <a:solidFill>
                  <a:srgbClr val="FFFFFF"/>
                </a:solidFill>
              </a:rPr>
              <a:pPr>
                <a:defRPr/>
              </a:pPr>
              <a:t>06/06/2018</a:t>
            </a:fld>
            <a:endParaRPr lang="es-ES">
              <a:solidFill>
                <a:srgbClr val="FFFFFF"/>
              </a:solidFill>
            </a:endParaRPr>
          </a:p>
        </p:txBody>
      </p:sp>
      <p:sp>
        <p:nvSpPr>
          <p:cNvPr id="5" name="Rectangle 45">
            <a:extLst/>
          </p:cNvPr>
          <p:cNvSpPr>
            <a:spLocks noGrp="1" noChangeArrowheads="1"/>
          </p:cNvSpPr>
          <p:nvPr>
            <p:ph type="ftr" sz="quarter" idx="11"/>
          </p:nvPr>
        </p:nvSpPr>
        <p:spPr>
          <a:ln/>
        </p:spPr>
        <p:txBody>
          <a:bodyPr/>
          <a:lstStyle>
            <a:lvl1pPr>
              <a:defRPr/>
            </a:lvl1pPr>
          </a:lstStyle>
          <a:p>
            <a:pPr>
              <a:defRPr/>
            </a:pPr>
            <a:r>
              <a:rPr lang="es-ES">
                <a:solidFill>
                  <a:srgbClr val="FFFFFF"/>
                </a:solidFill>
              </a:rPr>
              <a:t>E. Lamo de Espinosa</a:t>
            </a:r>
          </a:p>
        </p:txBody>
      </p:sp>
      <p:sp>
        <p:nvSpPr>
          <p:cNvPr id="6" name="Rectangle 46">
            <a:extLst/>
          </p:cNvPr>
          <p:cNvSpPr>
            <a:spLocks noGrp="1" noChangeArrowheads="1"/>
          </p:cNvSpPr>
          <p:nvPr>
            <p:ph type="sldNum" sz="quarter" idx="12"/>
          </p:nvPr>
        </p:nvSpPr>
        <p:spPr>
          <a:ln/>
        </p:spPr>
        <p:txBody>
          <a:bodyPr/>
          <a:lstStyle>
            <a:lvl1pPr>
              <a:defRPr/>
            </a:lvl1pPr>
          </a:lstStyle>
          <a:p>
            <a:fld id="{3CA78DA5-2D09-4CCF-9C27-AAB9CE19EBDA}" type="slidenum">
              <a:rPr lang="es-ES" altLang="es-ES">
                <a:solidFill>
                  <a:srgbClr val="FFFFFF"/>
                </a:solidFill>
              </a:rPr>
              <a:pPr/>
              <a:t>‹Nº›</a:t>
            </a:fld>
            <a:endParaRPr lang="es-ES" altLang="es-ES">
              <a:solidFill>
                <a:srgbClr val="FFFFFF"/>
              </a:solidFill>
            </a:endParaRPr>
          </a:p>
        </p:txBody>
      </p:sp>
    </p:spTree>
    <p:extLst>
      <p:ext uri="{BB962C8B-B14F-4D97-AF65-F5344CB8AC3E}">
        <p14:creationId xmlns:p14="http://schemas.microsoft.com/office/powerpoint/2010/main" val="1245194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7813"/>
            <a:ext cx="2743200" cy="5853112"/>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7813"/>
            <a:ext cx="8026400" cy="5853112"/>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4">
            <a:extLst/>
          </p:cNvPr>
          <p:cNvSpPr>
            <a:spLocks noGrp="1" noChangeArrowheads="1"/>
          </p:cNvSpPr>
          <p:nvPr>
            <p:ph type="dt" sz="half" idx="10"/>
          </p:nvPr>
        </p:nvSpPr>
        <p:spPr>
          <a:ln/>
        </p:spPr>
        <p:txBody>
          <a:bodyPr/>
          <a:lstStyle>
            <a:lvl1pPr>
              <a:defRPr/>
            </a:lvl1pPr>
          </a:lstStyle>
          <a:p>
            <a:pPr>
              <a:defRPr/>
            </a:pPr>
            <a:fld id="{2C6F40A8-264E-4B33-A496-6ED58DACD3B0}" type="datetime1">
              <a:rPr lang="es-ES">
                <a:solidFill>
                  <a:srgbClr val="FFFFFF"/>
                </a:solidFill>
              </a:rPr>
              <a:pPr>
                <a:defRPr/>
              </a:pPr>
              <a:t>06/06/2018</a:t>
            </a:fld>
            <a:endParaRPr lang="es-ES">
              <a:solidFill>
                <a:srgbClr val="FFFFFF"/>
              </a:solidFill>
            </a:endParaRPr>
          </a:p>
        </p:txBody>
      </p:sp>
      <p:sp>
        <p:nvSpPr>
          <p:cNvPr id="5" name="Rectangle 45">
            <a:extLst/>
          </p:cNvPr>
          <p:cNvSpPr>
            <a:spLocks noGrp="1" noChangeArrowheads="1"/>
          </p:cNvSpPr>
          <p:nvPr>
            <p:ph type="ftr" sz="quarter" idx="11"/>
          </p:nvPr>
        </p:nvSpPr>
        <p:spPr>
          <a:ln/>
        </p:spPr>
        <p:txBody>
          <a:bodyPr/>
          <a:lstStyle>
            <a:lvl1pPr>
              <a:defRPr/>
            </a:lvl1pPr>
          </a:lstStyle>
          <a:p>
            <a:pPr>
              <a:defRPr/>
            </a:pPr>
            <a:r>
              <a:rPr lang="es-ES">
                <a:solidFill>
                  <a:srgbClr val="FFFFFF"/>
                </a:solidFill>
              </a:rPr>
              <a:t>E. Lamo de Espinosa</a:t>
            </a:r>
          </a:p>
        </p:txBody>
      </p:sp>
      <p:sp>
        <p:nvSpPr>
          <p:cNvPr id="6" name="Rectangle 46">
            <a:extLst/>
          </p:cNvPr>
          <p:cNvSpPr>
            <a:spLocks noGrp="1" noChangeArrowheads="1"/>
          </p:cNvSpPr>
          <p:nvPr>
            <p:ph type="sldNum" sz="quarter" idx="12"/>
          </p:nvPr>
        </p:nvSpPr>
        <p:spPr>
          <a:ln/>
        </p:spPr>
        <p:txBody>
          <a:bodyPr/>
          <a:lstStyle>
            <a:lvl1pPr>
              <a:defRPr/>
            </a:lvl1pPr>
          </a:lstStyle>
          <a:p>
            <a:fld id="{3F9D9F8B-BDCD-46B0-8F65-4CC5ADC80026}" type="slidenum">
              <a:rPr lang="es-ES" altLang="es-ES">
                <a:solidFill>
                  <a:srgbClr val="FFFFFF"/>
                </a:solidFill>
              </a:rPr>
              <a:pPr/>
              <a:t>‹Nº›</a:t>
            </a:fld>
            <a:endParaRPr lang="es-ES" altLang="es-ES">
              <a:solidFill>
                <a:srgbClr val="FFFFFF"/>
              </a:solidFill>
            </a:endParaRPr>
          </a:p>
        </p:txBody>
      </p:sp>
    </p:spTree>
    <p:extLst>
      <p:ext uri="{BB962C8B-B14F-4D97-AF65-F5344CB8AC3E}">
        <p14:creationId xmlns:p14="http://schemas.microsoft.com/office/powerpoint/2010/main" val="374164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ítulo y gráfic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7813"/>
            <a:ext cx="10972800" cy="1143000"/>
          </a:xfrm>
        </p:spPr>
        <p:txBody>
          <a:bodyPr/>
          <a:lstStyle/>
          <a:p>
            <a:r>
              <a:rPr lang="es-ES"/>
              <a:t>Haga clic para modificar el estilo de título del patrón</a:t>
            </a:r>
          </a:p>
        </p:txBody>
      </p:sp>
      <p:sp>
        <p:nvSpPr>
          <p:cNvPr id="3" name="Marcador de gráfico 2"/>
          <p:cNvSpPr>
            <a:spLocks noGrp="1"/>
          </p:cNvSpPr>
          <p:nvPr>
            <p:ph type="chart" idx="1"/>
          </p:nvPr>
        </p:nvSpPr>
        <p:spPr>
          <a:xfrm>
            <a:off x="609600" y="1600201"/>
            <a:ext cx="10972800" cy="4530725"/>
          </a:xfrm>
        </p:spPr>
        <p:txBody>
          <a:bodyPr/>
          <a:lstStyle/>
          <a:p>
            <a:pPr lvl="0"/>
            <a:endParaRPr lang="es-ES" noProof="0"/>
          </a:p>
        </p:txBody>
      </p:sp>
      <p:sp>
        <p:nvSpPr>
          <p:cNvPr id="4" name="Marcador de fecha 3">
            <a:extLst/>
          </p:cNvPr>
          <p:cNvSpPr>
            <a:spLocks noGrp="1"/>
          </p:cNvSpPr>
          <p:nvPr>
            <p:ph type="dt" sz="half" idx="10"/>
          </p:nvPr>
        </p:nvSpPr>
        <p:spPr/>
        <p:txBody>
          <a:bodyPr/>
          <a:lstStyle>
            <a:lvl1pPr>
              <a:defRPr/>
            </a:lvl1pPr>
          </a:lstStyle>
          <a:p>
            <a:pPr>
              <a:defRPr/>
            </a:pPr>
            <a:endParaRPr lang="es-ES" altLang="es-ES">
              <a:solidFill>
                <a:srgbClr val="FFFFFF"/>
              </a:solidFill>
            </a:endParaRPr>
          </a:p>
        </p:txBody>
      </p:sp>
      <p:sp>
        <p:nvSpPr>
          <p:cNvPr id="5" name="Marcador de pie de página 4">
            <a:extLst/>
          </p:cNvPr>
          <p:cNvSpPr>
            <a:spLocks noGrp="1"/>
          </p:cNvSpPr>
          <p:nvPr>
            <p:ph type="ftr" sz="quarter" idx="11"/>
          </p:nvPr>
        </p:nvSpPr>
        <p:spPr/>
        <p:txBody>
          <a:bodyPr/>
          <a:lstStyle>
            <a:lvl1pPr>
              <a:defRPr/>
            </a:lvl1pPr>
          </a:lstStyle>
          <a:p>
            <a:pPr>
              <a:defRPr/>
            </a:pPr>
            <a:endParaRPr lang="es-ES" altLang="es-ES">
              <a:solidFill>
                <a:srgbClr val="FFFFFF"/>
              </a:solidFill>
            </a:endParaRPr>
          </a:p>
        </p:txBody>
      </p:sp>
      <p:sp>
        <p:nvSpPr>
          <p:cNvPr id="6" name="Marcador de número de diapositiva 5">
            <a:extLst/>
          </p:cNvPr>
          <p:cNvSpPr>
            <a:spLocks noGrp="1"/>
          </p:cNvSpPr>
          <p:nvPr>
            <p:ph type="sldNum" sz="quarter" idx="12"/>
          </p:nvPr>
        </p:nvSpPr>
        <p:spPr/>
        <p:txBody>
          <a:bodyPr/>
          <a:lstStyle>
            <a:lvl1pPr>
              <a:defRPr/>
            </a:lvl1pPr>
          </a:lstStyle>
          <a:p>
            <a:fld id="{BBE2B4B9-6AF5-4065-B355-ECC476CBE8C0}" type="slidenum">
              <a:rPr lang="es-ES" altLang="es-ES">
                <a:solidFill>
                  <a:srgbClr val="FFFFFF"/>
                </a:solidFill>
              </a:rPr>
              <a:pPr/>
              <a:t>‹Nº›</a:t>
            </a:fld>
            <a:endParaRPr lang="es-ES" altLang="es-ES">
              <a:solidFill>
                <a:srgbClr val="FFFFFF"/>
              </a:solidFill>
            </a:endParaRPr>
          </a:p>
        </p:txBody>
      </p:sp>
    </p:spTree>
    <p:extLst>
      <p:ext uri="{BB962C8B-B14F-4D97-AF65-F5344CB8AC3E}">
        <p14:creationId xmlns:p14="http://schemas.microsoft.com/office/powerpoint/2010/main" val="3933099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4">
            <a:extLst/>
          </p:cNvPr>
          <p:cNvSpPr>
            <a:spLocks noGrp="1" noChangeArrowheads="1"/>
          </p:cNvSpPr>
          <p:nvPr>
            <p:ph type="dt" sz="half" idx="10"/>
          </p:nvPr>
        </p:nvSpPr>
        <p:spPr>
          <a:ln/>
        </p:spPr>
        <p:txBody>
          <a:bodyPr/>
          <a:lstStyle>
            <a:lvl1pPr>
              <a:defRPr/>
            </a:lvl1pPr>
          </a:lstStyle>
          <a:p>
            <a:pPr>
              <a:defRPr/>
            </a:pPr>
            <a:fld id="{A655082F-5399-4C17-AC70-CDEE7580E85E}" type="datetime1">
              <a:rPr lang="es-ES">
                <a:solidFill>
                  <a:srgbClr val="FFFFFF"/>
                </a:solidFill>
              </a:rPr>
              <a:pPr>
                <a:defRPr/>
              </a:pPr>
              <a:t>06/06/2018</a:t>
            </a:fld>
            <a:endParaRPr lang="es-ES">
              <a:solidFill>
                <a:srgbClr val="FFFFFF"/>
              </a:solidFill>
            </a:endParaRPr>
          </a:p>
        </p:txBody>
      </p:sp>
      <p:sp>
        <p:nvSpPr>
          <p:cNvPr id="5" name="Rectangle 45">
            <a:extLst/>
          </p:cNvPr>
          <p:cNvSpPr>
            <a:spLocks noGrp="1" noChangeArrowheads="1"/>
          </p:cNvSpPr>
          <p:nvPr>
            <p:ph type="ftr" sz="quarter" idx="11"/>
          </p:nvPr>
        </p:nvSpPr>
        <p:spPr>
          <a:ln/>
        </p:spPr>
        <p:txBody>
          <a:bodyPr/>
          <a:lstStyle>
            <a:lvl1pPr>
              <a:defRPr/>
            </a:lvl1pPr>
          </a:lstStyle>
          <a:p>
            <a:pPr>
              <a:defRPr/>
            </a:pPr>
            <a:r>
              <a:rPr lang="es-ES">
                <a:solidFill>
                  <a:srgbClr val="FFFFFF"/>
                </a:solidFill>
              </a:rPr>
              <a:t>E. Lamo de Espinosa</a:t>
            </a:r>
          </a:p>
        </p:txBody>
      </p:sp>
      <p:sp>
        <p:nvSpPr>
          <p:cNvPr id="6" name="Rectangle 46">
            <a:extLst/>
          </p:cNvPr>
          <p:cNvSpPr>
            <a:spLocks noGrp="1" noChangeArrowheads="1"/>
          </p:cNvSpPr>
          <p:nvPr>
            <p:ph type="sldNum" sz="quarter" idx="12"/>
          </p:nvPr>
        </p:nvSpPr>
        <p:spPr>
          <a:ln/>
        </p:spPr>
        <p:txBody>
          <a:bodyPr/>
          <a:lstStyle>
            <a:lvl1pPr>
              <a:defRPr/>
            </a:lvl1pPr>
          </a:lstStyle>
          <a:p>
            <a:fld id="{9537B5E9-28F5-480E-9015-ADD6860C1436}" type="slidenum">
              <a:rPr lang="es-ES" altLang="es-ES">
                <a:solidFill>
                  <a:srgbClr val="FFFFFF"/>
                </a:solidFill>
              </a:rPr>
              <a:pPr/>
              <a:t>‹Nº›</a:t>
            </a:fld>
            <a:endParaRPr lang="es-ES" altLang="es-ES">
              <a:solidFill>
                <a:srgbClr val="FFFFFF"/>
              </a:solidFill>
            </a:endParaRPr>
          </a:p>
        </p:txBody>
      </p:sp>
    </p:spTree>
    <p:extLst>
      <p:ext uri="{BB962C8B-B14F-4D97-AF65-F5344CB8AC3E}">
        <p14:creationId xmlns:p14="http://schemas.microsoft.com/office/powerpoint/2010/main" val="3850365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4">
            <a:extLst/>
          </p:cNvPr>
          <p:cNvSpPr>
            <a:spLocks noGrp="1" noChangeArrowheads="1"/>
          </p:cNvSpPr>
          <p:nvPr>
            <p:ph type="dt" sz="half" idx="10"/>
          </p:nvPr>
        </p:nvSpPr>
        <p:spPr>
          <a:ln/>
        </p:spPr>
        <p:txBody>
          <a:bodyPr/>
          <a:lstStyle>
            <a:lvl1pPr>
              <a:defRPr/>
            </a:lvl1pPr>
          </a:lstStyle>
          <a:p>
            <a:pPr>
              <a:defRPr/>
            </a:pPr>
            <a:fld id="{6AF483B1-6ED0-4682-9558-CFF551B4985E}" type="datetime1">
              <a:rPr lang="es-ES">
                <a:solidFill>
                  <a:srgbClr val="FFFFFF"/>
                </a:solidFill>
              </a:rPr>
              <a:pPr>
                <a:defRPr/>
              </a:pPr>
              <a:t>06/06/2018</a:t>
            </a:fld>
            <a:endParaRPr lang="es-ES">
              <a:solidFill>
                <a:srgbClr val="FFFFFF"/>
              </a:solidFill>
            </a:endParaRPr>
          </a:p>
        </p:txBody>
      </p:sp>
      <p:sp>
        <p:nvSpPr>
          <p:cNvPr id="5" name="Rectangle 45">
            <a:extLst/>
          </p:cNvPr>
          <p:cNvSpPr>
            <a:spLocks noGrp="1" noChangeArrowheads="1"/>
          </p:cNvSpPr>
          <p:nvPr>
            <p:ph type="ftr" sz="quarter" idx="11"/>
          </p:nvPr>
        </p:nvSpPr>
        <p:spPr>
          <a:ln/>
        </p:spPr>
        <p:txBody>
          <a:bodyPr/>
          <a:lstStyle>
            <a:lvl1pPr>
              <a:defRPr/>
            </a:lvl1pPr>
          </a:lstStyle>
          <a:p>
            <a:pPr>
              <a:defRPr/>
            </a:pPr>
            <a:r>
              <a:rPr lang="es-ES">
                <a:solidFill>
                  <a:srgbClr val="FFFFFF"/>
                </a:solidFill>
              </a:rPr>
              <a:t>E. Lamo de Espinosa</a:t>
            </a:r>
          </a:p>
        </p:txBody>
      </p:sp>
      <p:sp>
        <p:nvSpPr>
          <p:cNvPr id="6" name="Rectangle 46">
            <a:extLst/>
          </p:cNvPr>
          <p:cNvSpPr>
            <a:spLocks noGrp="1" noChangeArrowheads="1"/>
          </p:cNvSpPr>
          <p:nvPr>
            <p:ph type="sldNum" sz="quarter" idx="12"/>
          </p:nvPr>
        </p:nvSpPr>
        <p:spPr>
          <a:ln/>
        </p:spPr>
        <p:txBody>
          <a:bodyPr/>
          <a:lstStyle>
            <a:lvl1pPr>
              <a:defRPr/>
            </a:lvl1pPr>
          </a:lstStyle>
          <a:p>
            <a:fld id="{11C0CF55-4549-4EA5-8F87-3135124810E9}" type="slidenum">
              <a:rPr lang="es-ES" altLang="es-ES">
                <a:solidFill>
                  <a:srgbClr val="FFFFFF"/>
                </a:solidFill>
              </a:rPr>
              <a:pPr/>
              <a:t>‹Nº›</a:t>
            </a:fld>
            <a:endParaRPr lang="es-ES" altLang="es-ES">
              <a:solidFill>
                <a:srgbClr val="FFFFFF"/>
              </a:solidFill>
            </a:endParaRPr>
          </a:p>
        </p:txBody>
      </p:sp>
    </p:spTree>
    <p:extLst>
      <p:ext uri="{BB962C8B-B14F-4D97-AF65-F5344CB8AC3E}">
        <p14:creationId xmlns:p14="http://schemas.microsoft.com/office/powerpoint/2010/main" val="3063929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4">
            <a:extLst/>
          </p:cNvPr>
          <p:cNvSpPr>
            <a:spLocks noGrp="1" noChangeArrowheads="1"/>
          </p:cNvSpPr>
          <p:nvPr>
            <p:ph type="dt" sz="half" idx="10"/>
          </p:nvPr>
        </p:nvSpPr>
        <p:spPr>
          <a:ln/>
        </p:spPr>
        <p:txBody>
          <a:bodyPr/>
          <a:lstStyle>
            <a:lvl1pPr>
              <a:defRPr/>
            </a:lvl1pPr>
          </a:lstStyle>
          <a:p>
            <a:pPr>
              <a:defRPr/>
            </a:pPr>
            <a:fld id="{E60D3697-149F-4B1A-9F21-20D2EDB26ED3}" type="datetime1">
              <a:rPr lang="es-ES">
                <a:solidFill>
                  <a:srgbClr val="FFFFFF"/>
                </a:solidFill>
              </a:rPr>
              <a:pPr>
                <a:defRPr/>
              </a:pPr>
              <a:t>06/06/2018</a:t>
            </a:fld>
            <a:endParaRPr lang="es-ES">
              <a:solidFill>
                <a:srgbClr val="FFFFFF"/>
              </a:solidFill>
            </a:endParaRPr>
          </a:p>
        </p:txBody>
      </p:sp>
      <p:sp>
        <p:nvSpPr>
          <p:cNvPr id="6" name="Rectangle 45">
            <a:extLst/>
          </p:cNvPr>
          <p:cNvSpPr>
            <a:spLocks noGrp="1" noChangeArrowheads="1"/>
          </p:cNvSpPr>
          <p:nvPr>
            <p:ph type="ftr" sz="quarter" idx="11"/>
          </p:nvPr>
        </p:nvSpPr>
        <p:spPr>
          <a:ln/>
        </p:spPr>
        <p:txBody>
          <a:bodyPr/>
          <a:lstStyle>
            <a:lvl1pPr>
              <a:defRPr/>
            </a:lvl1pPr>
          </a:lstStyle>
          <a:p>
            <a:pPr>
              <a:defRPr/>
            </a:pPr>
            <a:r>
              <a:rPr lang="es-ES">
                <a:solidFill>
                  <a:srgbClr val="FFFFFF"/>
                </a:solidFill>
              </a:rPr>
              <a:t>E. Lamo de Espinosa</a:t>
            </a:r>
          </a:p>
        </p:txBody>
      </p:sp>
      <p:sp>
        <p:nvSpPr>
          <p:cNvPr id="7" name="Rectangle 46">
            <a:extLst/>
          </p:cNvPr>
          <p:cNvSpPr>
            <a:spLocks noGrp="1" noChangeArrowheads="1"/>
          </p:cNvSpPr>
          <p:nvPr>
            <p:ph type="sldNum" sz="quarter" idx="12"/>
          </p:nvPr>
        </p:nvSpPr>
        <p:spPr>
          <a:ln/>
        </p:spPr>
        <p:txBody>
          <a:bodyPr/>
          <a:lstStyle>
            <a:lvl1pPr>
              <a:defRPr/>
            </a:lvl1pPr>
          </a:lstStyle>
          <a:p>
            <a:fld id="{36648968-CDD6-4FF4-9973-114892733308}" type="slidenum">
              <a:rPr lang="es-ES" altLang="es-ES">
                <a:solidFill>
                  <a:srgbClr val="FFFFFF"/>
                </a:solidFill>
              </a:rPr>
              <a:pPr/>
              <a:t>‹Nº›</a:t>
            </a:fld>
            <a:endParaRPr lang="es-ES" altLang="es-ES">
              <a:solidFill>
                <a:srgbClr val="FFFFFF"/>
              </a:solidFill>
            </a:endParaRPr>
          </a:p>
        </p:txBody>
      </p:sp>
    </p:spTree>
    <p:extLst>
      <p:ext uri="{BB962C8B-B14F-4D97-AF65-F5344CB8AC3E}">
        <p14:creationId xmlns:p14="http://schemas.microsoft.com/office/powerpoint/2010/main" val="84662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4">
            <a:extLst/>
          </p:cNvPr>
          <p:cNvSpPr>
            <a:spLocks noGrp="1" noChangeArrowheads="1"/>
          </p:cNvSpPr>
          <p:nvPr>
            <p:ph type="dt" sz="half" idx="10"/>
          </p:nvPr>
        </p:nvSpPr>
        <p:spPr>
          <a:ln/>
        </p:spPr>
        <p:txBody>
          <a:bodyPr/>
          <a:lstStyle>
            <a:lvl1pPr>
              <a:defRPr/>
            </a:lvl1pPr>
          </a:lstStyle>
          <a:p>
            <a:pPr>
              <a:defRPr/>
            </a:pPr>
            <a:fld id="{0901EDFA-BB37-4091-8D27-BEB4E42E6716}" type="datetime1">
              <a:rPr lang="es-ES">
                <a:solidFill>
                  <a:srgbClr val="FFFFFF"/>
                </a:solidFill>
              </a:rPr>
              <a:pPr>
                <a:defRPr/>
              </a:pPr>
              <a:t>06/06/2018</a:t>
            </a:fld>
            <a:endParaRPr lang="es-ES">
              <a:solidFill>
                <a:srgbClr val="FFFFFF"/>
              </a:solidFill>
            </a:endParaRPr>
          </a:p>
        </p:txBody>
      </p:sp>
      <p:sp>
        <p:nvSpPr>
          <p:cNvPr id="8" name="Rectangle 45">
            <a:extLst/>
          </p:cNvPr>
          <p:cNvSpPr>
            <a:spLocks noGrp="1" noChangeArrowheads="1"/>
          </p:cNvSpPr>
          <p:nvPr>
            <p:ph type="ftr" sz="quarter" idx="11"/>
          </p:nvPr>
        </p:nvSpPr>
        <p:spPr>
          <a:ln/>
        </p:spPr>
        <p:txBody>
          <a:bodyPr/>
          <a:lstStyle>
            <a:lvl1pPr>
              <a:defRPr/>
            </a:lvl1pPr>
          </a:lstStyle>
          <a:p>
            <a:pPr>
              <a:defRPr/>
            </a:pPr>
            <a:r>
              <a:rPr lang="es-ES">
                <a:solidFill>
                  <a:srgbClr val="FFFFFF"/>
                </a:solidFill>
              </a:rPr>
              <a:t>E. Lamo de Espinosa</a:t>
            </a:r>
          </a:p>
        </p:txBody>
      </p:sp>
      <p:sp>
        <p:nvSpPr>
          <p:cNvPr id="9" name="Rectangle 46">
            <a:extLst/>
          </p:cNvPr>
          <p:cNvSpPr>
            <a:spLocks noGrp="1" noChangeArrowheads="1"/>
          </p:cNvSpPr>
          <p:nvPr>
            <p:ph type="sldNum" sz="quarter" idx="12"/>
          </p:nvPr>
        </p:nvSpPr>
        <p:spPr>
          <a:ln/>
        </p:spPr>
        <p:txBody>
          <a:bodyPr/>
          <a:lstStyle>
            <a:lvl1pPr>
              <a:defRPr/>
            </a:lvl1pPr>
          </a:lstStyle>
          <a:p>
            <a:fld id="{79D0B10A-65D5-47DB-B5E5-CA9E90CD559E}" type="slidenum">
              <a:rPr lang="es-ES" altLang="es-ES">
                <a:solidFill>
                  <a:srgbClr val="FFFFFF"/>
                </a:solidFill>
              </a:rPr>
              <a:pPr/>
              <a:t>‹Nº›</a:t>
            </a:fld>
            <a:endParaRPr lang="es-ES" altLang="es-ES">
              <a:solidFill>
                <a:srgbClr val="FFFFFF"/>
              </a:solidFill>
            </a:endParaRPr>
          </a:p>
        </p:txBody>
      </p:sp>
    </p:spTree>
    <p:extLst>
      <p:ext uri="{BB962C8B-B14F-4D97-AF65-F5344CB8AC3E}">
        <p14:creationId xmlns:p14="http://schemas.microsoft.com/office/powerpoint/2010/main" val="2731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4">
            <a:extLst/>
          </p:cNvPr>
          <p:cNvSpPr>
            <a:spLocks noGrp="1" noChangeArrowheads="1"/>
          </p:cNvSpPr>
          <p:nvPr>
            <p:ph type="dt" sz="half" idx="10"/>
          </p:nvPr>
        </p:nvSpPr>
        <p:spPr>
          <a:ln/>
        </p:spPr>
        <p:txBody>
          <a:bodyPr/>
          <a:lstStyle>
            <a:lvl1pPr>
              <a:defRPr/>
            </a:lvl1pPr>
          </a:lstStyle>
          <a:p>
            <a:pPr>
              <a:defRPr/>
            </a:pPr>
            <a:fld id="{F3612A69-E825-4ABF-A803-A55A41A7EC4B}" type="datetime1">
              <a:rPr lang="es-ES">
                <a:solidFill>
                  <a:srgbClr val="FFFFFF"/>
                </a:solidFill>
              </a:rPr>
              <a:pPr>
                <a:defRPr/>
              </a:pPr>
              <a:t>06/06/2018</a:t>
            </a:fld>
            <a:endParaRPr lang="es-ES">
              <a:solidFill>
                <a:srgbClr val="FFFFFF"/>
              </a:solidFill>
            </a:endParaRPr>
          </a:p>
        </p:txBody>
      </p:sp>
      <p:sp>
        <p:nvSpPr>
          <p:cNvPr id="4" name="Rectangle 45">
            <a:extLst/>
          </p:cNvPr>
          <p:cNvSpPr>
            <a:spLocks noGrp="1" noChangeArrowheads="1"/>
          </p:cNvSpPr>
          <p:nvPr>
            <p:ph type="ftr" sz="quarter" idx="11"/>
          </p:nvPr>
        </p:nvSpPr>
        <p:spPr>
          <a:ln/>
        </p:spPr>
        <p:txBody>
          <a:bodyPr/>
          <a:lstStyle>
            <a:lvl1pPr>
              <a:defRPr/>
            </a:lvl1pPr>
          </a:lstStyle>
          <a:p>
            <a:pPr>
              <a:defRPr/>
            </a:pPr>
            <a:r>
              <a:rPr lang="es-ES">
                <a:solidFill>
                  <a:srgbClr val="FFFFFF"/>
                </a:solidFill>
              </a:rPr>
              <a:t>E. Lamo de Espinosa</a:t>
            </a:r>
          </a:p>
        </p:txBody>
      </p:sp>
      <p:sp>
        <p:nvSpPr>
          <p:cNvPr id="5" name="Rectangle 46">
            <a:extLst/>
          </p:cNvPr>
          <p:cNvSpPr>
            <a:spLocks noGrp="1" noChangeArrowheads="1"/>
          </p:cNvSpPr>
          <p:nvPr>
            <p:ph type="sldNum" sz="quarter" idx="12"/>
          </p:nvPr>
        </p:nvSpPr>
        <p:spPr>
          <a:ln/>
        </p:spPr>
        <p:txBody>
          <a:bodyPr/>
          <a:lstStyle>
            <a:lvl1pPr>
              <a:defRPr/>
            </a:lvl1pPr>
          </a:lstStyle>
          <a:p>
            <a:fld id="{945D757D-116E-4B28-B815-D4A620AB1A0F}" type="slidenum">
              <a:rPr lang="es-ES" altLang="es-ES">
                <a:solidFill>
                  <a:srgbClr val="FFFFFF"/>
                </a:solidFill>
              </a:rPr>
              <a:pPr/>
              <a:t>‹Nº›</a:t>
            </a:fld>
            <a:endParaRPr lang="es-ES" altLang="es-ES">
              <a:solidFill>
                <a:srgbClr val="FFFFFF"/>
              </a:solidFill>
            </a:endParaRPr>
          </a:p>
        </p:txBody>
      </p:sp>
    </p:spTree>
    <p:extLst>
      <p:ext uri="{BB962C8B-B14F-4D97-AF65-F5344CB8AC3E}">
        <p14:creationId xmlns:p14="http://schemas.microsoft.com/office/powerpoint/2010/main" val="933474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4">
            <a:extLst/>
          </p:cNvPr>
          <p:cNvSpPr>
            <a:spLocks noGrp="1" noChangeArrowheads="1"/>
          </p:cNvSpPr>
          <p:nvPr>
            <p:ph type="dt" sz="half" idx="10"/>
          </p:nvPr>
        </p:nvSpPr>
        <p:spPr>
          <a:ln/>
        </p:spPr>
        <p:txBody>
          <a:bodyPr/>
          <a:lstStyle>
            <a:lvl1pPr>
              <a:defRPr/>
            </a:lvl1pPr>
          </a:lstStyle>
          <a:p>
            <a:pPr>
              <a:defRPr/>
            </a:pPr>
            <a:fld id="{FFDCA6BE-53C7-43FE-B057-BDBEE68F26F6}" type="datetime1">
              <a:rPr lang="es-ES">
                <a:solidFill>
                  <a:srgbClr val="FFFFFF"/>
                </a:solidFill>
              </a:rPr>
              <a:pPr>
                <a:defRPr/>
              </a:pPr>
              <a:t>06/06/2018</a:t>
            </a:fld>
            <a:endParaRPr lang="es-ES">
              <a:solidFill>
                <a:srgbClr val="FFFFFF"/>
              </a:solidFill>
            </a:endParaRPr>
          </a:p>
        </p:txBody>
      </p:sp>
      <p:sp>
        <p:nvSpPr>
          <p:cNvPr id="3" name="Rectangle 45">
            <a:extLst/>
          </p:cNvPr>
          <p:cNvSpPr>
            <a:spLocks noGrp="1" noChangeArrowheads="1"/>
          </p:cNvSpPr>
          <p:nvPr>
            <p:ph type="ftr" sz="quarter" idx="11"/>
          </p:nvPr>
        </p:nvSpPr>
        <p:spPr>
          <a:ln/>
        </p:spPr>
        <p:txBody>
          <a:bodyPr/>
          <a:lstStyle>
            <a:lvl1pPr>
              <a:defRPr/>
            </a:lvl1pPr>
          </a:lstStyle>
          <a:p>
            <a:pPr>
              <a:defRPr/>
            </a:pPr>
            <a:r>
              <a:rPr lang="es-ES">
                <a:solidFill>
                  <a:srgbClr val="FFFFFF"/>
                </a:solidFill>
              </a:rPr>
              <a:t>E. Lamo de Espinosa</a:t>
            </a:r>
          </a:p>
        </p:txBody>
      </p:sp>
      <p:sp>
        <p:nvSpPr>
          <p:cNvPr id="4" name="Rectangle 46">
            <a:extLst/>
          </p:cNvPr>
          <p:cNvSpPr>
            <a:spLocks noGrp="1" noChangeArrowheads="1"/>
          </p:cNvSpPr>
          <p:nvPr>
            <p:ph type="sldNum" sz="quarter" idx="12"/>
          </p:nvPr>
        </p:nvSpPr>
        <p:spPr>
          <a:ln/>
        </p:spPr>
        <p:txBody>
          <a:bodyPr/>
          <a:lstStyle>
            <a:lvl1pPr>
              <a:defRPr/>
            </a:lvl1pPr>
          </a:lstStyle>
          <a:p>
            <a:fld id="{26BF4C85-452D-4F7A-968B-70265E3163E3}" type="slidenum">
              <a:rPr lang="es-ES" altLang="es-ES">
                <a:solidFill>
                  <a:srgbClr val="FFFFFF"/>
                </a:solidFill>
              </a:rPr>
              <a:pPr/>
              <a:t>‹Nº›</a:t>
            </a:fld>
            <a:endParaRPr lang="es-ES" altLang="es-ES">
              <a:solidFill>
                <a:srgbClr val="FFFFFF"/>
              </a:solidFill>
            </a:endParaRPr>
          </a:p>
        </p:txBody>
      </p:sp>
    </p:spTree>
    <p:extLst>
      <p:ext uri="{BB962C8B-B14F-4D97-AF65-F5344CB8AC3E}">
        <p14:creationId xmlns:p14="http://schemas.microsoft.com/office/powerpoint/2010/main" val="2316395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4">
            <a:extLst/>
          </p:cNvPr>
          <p:cNvSpPr>
            <a:spLocks noGrp="1" noChangeArrowheads="1"/>
          </p:cNvSpPr>
          <p:nvPr>
            <p:ph type="dt" sz="half" idx="10"/>
          </p:nvPr>
        </p:nvSpPr>
        <p:spPr>
          <a:ln/>
        </p:spPr>
        <p:txBody>
          <a:bodyPr/>
          <a:lstStyle>
            <a:lvl1pPr>
              <a:defRPr/>
            </a:lvl1pPr>
          </a:lstStyle>
          <a:p>
            <a:pPr>
              <a:defRPr/>
            </a:pPr>
            <a:fld id="{20DC303A-A283-4EB3-A922-E7869CEB4FAD}" type="datetime1">
              <a:rPr lang="es-ES">
                <a:solidFill>
                  <a:srgbClr val="FFFFFF"/>
                </a:solidFill>
              </a:rPr>
              <a:pPr>
                <a:defRPr/>
              </a:pPr>
              <a:t>06/06/2018</a:t>
            </a:fld>
            <a:endParaRPr lang="es-ES">
              <a:solidFill>
                <a:srgbClr val="FFFFFF"/>
              </a:solidFill>
            </a:endParaRPr>
          </a:p>
        </p:txBody>
      </p:sp>
      <p:sp>
        <p:nvSpPr>
          <p:cNvPr id="6" name="Rectangle 45">
            <a:extLst/>
          </p:cNvPr>
          <p:cNvSpPr>
            <a:spLocks noGrp="1" noChangeArrowheads="1"/>
          </p:cNvSpPr>
          <p:nvPr>
            <p:ph type="ftr" sz="quarter" idx="11"/>
          </p:nvPr>
        </p:nvSpPr>
        <p:spPr>
          <a:ln/>
        </p:spPr>
        <p:txBody>
          <a:bodyPr/>
          <a:lstStyle>
            <a:lvl1pPr>
              <a:defRPr/>
            </a:lvl1pPr>
          </a:lstStyle>
          <a:p>
            <a:pPr>
              <a:defRPr/>
            </a:pPr>
            <a:r>
              <a:rPr lang="es-ES">
                <a:solidFill>
                  <a:srgbClr val="FFFFFF"/>
                </a:solidFill>
              </a:rPr>
              <a:t>E. Lamo de Espinosa</a:t>
            </a:r>
          </a:p>
        </p:txBody>
      </p:sp>
      <p:sp>
        <p:nvSpPr>
          <p:cNvPr id="7" name="Rectangle 46">
            <a:extLst/>
          </p:cNvPr>
          <p:cNvSpPr>
            <a:spLocks noGrp="1" noChangeArrowheads="1"/>
          </p:cNvSpPr>
          <p:nvPr>
            <p:ph type="sldNum" sz="quarter" idx="12"/>
          </p:nvPr>
        </p:nvSpPr>
        <p:spPr>
          <a:ln/>
        </p:spPr>
        <p:txBody>
          <a:bodyPr/>
          <a:lstStyle>
            <a:lvl1pPr>
              <a:defRPr/>
            </a:lvl1pPr>
          </a:lstStyle>
          <a:p>
            <a:fld id="{52369EC8-80E9-418F-82A7-60AF681A1E09}" type="slidenum">
              <a:rPr lang="es-ES" altLang="es-ES">
                <a:solidFill>
                  <a:srgbClr val="FFFFFF"/>
                </a:solidFill>
              </a:rPr>
              <a:pPr/>
              <a:t>‹Nº›</a:t>
            </a:fld>
            <a:endParaRPr lang="es-ES" altLang="es-ES">
              <a:solidFill>
                <a:srgbClr val="FFFFFF"/>
              </a:solidFill>
            </a:endParaRPr>
          </a:p>
        </p:txBody>
      </p:sp>
    </p:spTree>
    <p:extLst>
      <p:ext uri="{BB962C8B-B14F-4D97-AF65-F5344CB8AC3E}">
        <p14:creationId xmlns:p14="http://schemas.microsoft.com/office/powerpoint/2010/main" val="870665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4">
            <a:extLst/>
          </p:cNvPr>
          <p:cNvSpPr>
            <a:spLocks noGrp="1" noChangeArrowheads="1"/>
          </p:cNvSpPr>
          <p:nvPr>
            <p:ph type="dt" sz="half" idx="10"/>
          </p:nvPr>
        </p:nvSpPr>
        <p:spPr>
          <a:ln/>
        </p:spPr>
        <p:txBody>
          <a:bodyPr/>
          <a:lstStyle>
            <a:lvl1pPr>
              <a:defRPr/>
            </a:lvl1pPr>
          </a:lstStyle>
          <a:p>
            <a:pPr>
              <a:defRPr/>
            </a:pPr>
            <a:fld id="{966F63CB-630B-40B6-BF5B-1F6CCFC52245}" type="datetime1">
              <a:rPr lang="es-ES">
                <a:solidFill>
                  <a:srgbClr val="FFFFFF"/>
                </a:solidFill>
              </a:rPr>
              <a:pPr>
                <a:defRPr/>
              </a:pPr>
              <a:t>06/06/2018</a:t>
            </a:fld>
            <a:endParaRPr lang="es-ES">
              <a:solidFill>
                <a:srgbClr val="FFFFFF"/>
              </a:solidFill>
            </a:endParaRPr>
          </a:p>
        </p:txBody>
      </p:sp>
      <p:sp>
        <p:nvSpPr>
          <p:cNvPr id="6" name="Rectangle 45">
            <a:extLst/>
          </p:cNvPr>
          <p:cNvSpPr>
            <a:spLocks noGrp="1" noChangeArrowheads="1"/>
          </p:cNvSpPr>
          <p:nvPr>
            <p:ph type="ftr" sz="quarter" idx="11"/>
          </p:nvPr>
        </p:nvSpPr>
        <p:spPr>
          <a:ln/>
        </p:spPr>
        <p:txBody>
          <a:bodyPr/>
          <a:lstStyle>
            <a:lvl1pPr>
              <a:defRPr/>
            </a:lvl1pPr>
          </a:lstStyle>
          <a:p>
            <a:pPr>
              <a:defRPr/>
            </a:pPr>
            <a:r>
              <a:rPr lang="es-ES">
                <a:solidFill>
                  <a:srgbClr val="FFFFFF"/>
                </a:solidFill>
              </a:rPr>
              <a:t>E. Lamo de Espinosa</a:t>
            </a:r>
          </a:p>
        </p:txBody>
      </p:sp>
      <p:sp>
        <p:nvSpPr>
          <p:cNvPr id="7" name="Rectangle 46">
            <a:extLst/>
          </p:cNvPr>
          <p:cNvSpPr>
            <a:spLocks noGrp="1" noChangeArrowheads="1"/>
          </p:cNvSpPr>
          <p:nvPr>
            <p:ph type="sldNum" sz="quarter" idx="12"/>
          </p:nvPr>
        </p:nvSpPr>
        <p:spPr>
          <a:ln/>
        </p:spPr>
        <p:txBody>
          <a:bodyPr/>
          <a:lstStyle>
            <a:lvl1pPr>
              <a:defRPr/>
            </a:lvl1pPr>
          </a:lstStyle>
          <a:p>
            <a:fld id="{4756E052-A668-4080-BD41-A69F1F4F2E04}" type="slidenum">
              <a:rPr lang="es-ES" altLang="es-ES">
                <a:solidFill>
                  <a:srgbClr val="FFFFFF"/>
                </a:solidFill>
              </a:rPr>
              <a:pPr/>
              <a:t>‹Nº›</a:t>
            </a:fld>
            <a:endParaRPr lang="es-ES" altLang="es-ES">
              <a:solidFill>
                <a:srgbClr val="FFFFFF"/>
              </a:solidFill>
            </a:endParaRPr>
          </a:p>
        </p:txBody>
      </p:sp>
    </p:spTree>
    <p:extLst>
      <p:ext uri="{BB962C8B-B14F-4D97-AF65-F5344CB8AC3E}">
        <p14:creationId xmlns:p14="http://schemas.microsoft.com/office/powerpoint/2010/main" val="2389906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2192000" cy="6856413"/>
            <a:chOff x="0" y="0"/>
            <a:chExt cx="5760" cy="4319"/>
          </a:xfrm>
        </p:grpSpPr>
        <p:sp>
          <p:nvSpPr>
            <p:cNvPr id="8195" name="Freeform 3">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8196" name="Freeform 4">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8197" name="Freeform 5">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1035" name="Freeform 6"/>
            <p:cNvSpPr>
              <a:spLocks/>
            </p:cNvSpPr>
            <p:nvPr/>
          </p:nvSpPr>
          <p:spPr bwMode="hidden">
            <a:xfrm>
              <a:off x="4038" y="3577"/>
              <a:ext cx="1720" cy="65"/>
            </a:xfrm>
            <a:custGeom>
              <a:avLst/>
              <a:gdLst>
                <a:gd name="T0" fmla="*/ 1636 w 1722"/>
                <a:gd name="T1" fmla="*/ 33 h 66"/>
                <a:gd name="T2" fmla="*/ 1636 w 1722"/>
                <a:gd name="T3" fmla="*/ 33 h 66"/>
                <a:gd name="T4" fmla="*/ 0 w 1722"/>
                <a:gd name="T5" fmla="*/ 0 h 66"/>
                <a:gd name="T6" fmla="*/ 0 w 1722"/>
                <a:gd name="T7" fmla="*/ 33 h 66"/>
                <a:gd name="T8" fmla="*/ 1636 w 1722"/>
                <a:gd name="T9" fmla="*/ 33 h 66"/>
                <a:gd name="T10" fmla="*/ 163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8199" name="Freeform 7">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1037" name="Freeform 8"/>
            <p:cNvSpPr>
              <a:spLocks/>
            </p:cNvSpPr>
            <p:nvPr/>
          </p:nvSpPr>
          <p:spPr bwMode="hidden">
            <a:xfrm>
              <a:off x="4784" y="3702"/>
              <a:ext cx="974" cy="101"/>
            </a:xfrm>
            <a:custGeom>
              <a:avLst/>
              <a:gdLst>
                <a:gd name="T0" fmla="*/ 932 w 975"/>
                <a:gd name="T1" fmla="*/ 48 h 101"/>
                <a:gd name="T2" fmla="*/ 932 w 975"/>
                <a:gd name="T3" fmla="*/ 0 h 101"/>
                <a:gd name="T4" fmla="*/ 0 w 975"/>
                <a:gd name="T5" fmla="*/ 24 h 101"/>
                <a:gd name="T6" fmla="*/ 0 w 975"/>
                <a:gd name="T7" fmla="*/ 101 h 101"/>
                <a:gd name="T8" fmla="*/ 932 w 975"/>
                <a:gd name="T9" fmla="*/ 48 h 101"/>
                <a:gd name="T10" fmla="*/ 93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1038" name="Freeform 9"/>
            <p:cNvSpPr>
              <a:spLocks/>
            </p:cNvSpPr>
            <p:nvPr/>
          </p:nvSpPr>
          <p:spPr bwMode="hidden">
            <a:xfrm>
              <a:off x="3619" y="3815"/>
              <a:ext cx="2139" cy="198"/>
            </a:xfrm>
            <a:custGeom>
              <a:avLst/>
              <a:gdLst>
                <a:gd name="T0" fmla="*/ 2055 w 2141"/>
                <a:gd name="T1" fmla="*/ 0 h 198"/>
                <a:gd name="T2" fmla="*/ 0 w 2141"/>
                <a:gd name="T3" fmla="*/ 156 h 198"/>
                <a:gd name="T4" fmla="*/ 0 w 2141"/>
                <a:gd name="T5" fmla="*/ 198 h 198"/>
                <a:gd name="T6" fmla="*/ 2055 w 2141"/>
                <a:gd name="T7" fmla="*/ 0 h 198"/>
                <a:gd name="T8" fmla="*/ 205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8202" name="Freeform 10">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1040" name="Freeform 11"/>
            <p:cNvSpPr>
              <a:spLocks/>
            </p:cNvSpPr>
            <p:nvPr/>
          </p:nvSpPr>
          <p:spPr bwMode="hidden">
            <a:xfrm>
              <a:off x="2097" y="4043"/>
              <a:ext cx="2514" cy="276"/>
            </a:xfrm>
            <a:custGeom>
              <a:avLst/>
              <a:gdLst>
                <a:gd name="T0" fmla="*/ 2067 w 2517"/>
                <a:gd name="T1" fmla="*/ 276 h 276"/>
                <a:gd name="T2" fmla="*/ 2388 w 2517"/>
                <a:gd name="T3" fmla="*/ 204 h 276"/>
                <a:gd name="T4" fmla="*/ 2131 w 2517"/>
                <a:gd name="T5" fmla="*/ 0 h 276"/>
                <a:gd name="T6" fmla="*/ 0 w 2517"/>
                <a:gd name="T7" fmla="*/ 276 h 276"/>
                <a:gd name="T8" fmla="*/ 2067 w 2517"/>
                <a:gd name="T9" fmla="*/ 276 h 276"/>
                <a:gd name="T10" fmla="*/ 20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8204" name="Freeform 12">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1042" name="Freeform 13"/>
            <p:cNvSpPr>
              <a:spLocks/>
            </p:cNvSpPr>
            <p:nvPr/>
          </p:nvSpPr>
          <p:spPr bwMode="hidden">
            <a:xfrm>
              <a:off x="5030" y="3151"/>
              <a:ext cx="728" cy="240"/>
            </a:xfrm>
            <a:custGeom>
              <a:avLst/>
              <a:gdLst>
                <a:gd name="T0" fmla="*/ 686 w 729"/>
                <a:gd name="T1" fmla="*/ 240 h 240"/>
                <a:gd name="T2" fmla="*/ 0 w 729"/>
                <a:gd name="T3" fmla="*/ 0 h 240"/>
                <a:gd name="T4" fmla="*/ 0 w 729"/>
                <a:gd name="T5" fmla="*/ 6 h 240"/>
                <a:gd name="T6" fmla="*/ 686 w 729"/>
                <a:gd name="T7" fmla="*/ 240 h 240"/>
                <a:gd name="T8" fmla="*/ 68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8206" name="Freeform 14">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1044" name="Freeform 15"/>
            <p:cNvSpPr>
              <a:spLocks/>
            </p:cNvSpPr>
            <p:nvPr/>
          </p:nvSpPr>
          <p:spPr bwMode="hidden">
            <a:xfrm>
              <a:off x="5030" y="3049"/>
              <a:ext cx="728" cy="318"/>
            </a:xfrm>
            <a:custGeom>
              <a:avLst/>
              <a:gdLst>
                <a:gd name="T0" fmla="*/ 686 w 729"/>
                <a:gd name="T1" fmla="*/ 318 h 318"/>
                <a:gd name="T2" fmla="*/ 686 w 729"/>
                <a:gd name="T3" fmla="*/ 312 h 318"/>
                <a:gd name="T4" fmla="*/ 0 w 729"/>
                <a:gd name="T5" fmla="*/ 0 h 318"/>
                <a:gd name="T6" fmla="*/ 0 w 729"/>
                <a:gd name="T7" fmla="*/ 54 h 318"/>
                <a:gd name="T8" fmla="*/ 686 w 729"/>
                <a:gd name="T9" fmla="*/ 318 h 318"/>
                <a:gd name="T10" fmla="*/ 68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8208" name="Freeform 16">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8209" name="Freeform 17">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8210" name="Freeform 18">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8212" name="Freeform 20">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8214" name="Freeform 22">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8215" name="Freeform 23">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8216" name="Freeform 24">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8218" name="Freeform 26">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8219" name="Freeform 27">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26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8221" name="Freeform 29">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latin typeface="Verdana" panose="020B0604030504040204" pitchFamily="34" charset="0"/>
                <a:cs typeface="Arial" panose="020B0604020202020204" pitchFamily="34" charset="0"/>
              </a:endParaRPr>
            </a:p>
          </p:txBody>
        </p:sp>
        <p:sp>
          <p:nvSpPr>
            <p:cNvPr id="8223" name="Freeform 31">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8224" name="Freeform 32">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8225" name="Freeform 33">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8226" name="Freeform 34">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8227" name="Freeform 35">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8228" name="Freeform 36">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8229" name="Freeform 37">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8230" name="Freeform 38">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grpSp>
          <p:nvGrpSpPr>
            <p:cNvPr id="1068" name="Group 39"/>
            <p:cNvGrpSpPr>
              <a:grpSpLocks/>
            </p:cNvGrpSpPr>
            <p:nvPr userDrawn="1"/>
          </p:nvGrpSpPr>
          <p:grpSpPr bwMode="auto">
            <a:xfrm>
              <a:off x="0" y="1632"/>
              <a:ext cx="5758" cy="1858"/>
              <a:chOff x="0" y="1632"/>
              <a:chExt cx="5758" cy="1858"/>
            </a:xfrm>
          </p:grpSpPr>
          <p:sp>
            <p:nvSpPr>
              <p:cNvPr id="8232" name="Freeform 40">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sp>
            <p:nvSpPr>
              <p:cNvPr id="8233" name="Freeform 41">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0"/>
                  </a:spcBef>
                  <a:spcAft>
                    <a:spcPct val="0"/>
                  </a:spcAft>
                  <a:defRPr/>
                </a:pPr>
                <a:endParaRPr lang="es-ES" sz="1800">
                  <a:solidFill>
                    <a:srgbClr val="FFFFFF"/>
                  </a:solidFill>
                  <a:latin typeface="Verdana" panose="020B0604030504040204" pitchFamily="34" charset="0"/>
                  <a:cs typeface="Arial" charset="0"/>
                </a:endParaRPr>
              </a:p>
            </p:txBody>
          </p:sp>
        </p:grpSp>
      </p:grpSp>
      <p:sp>
        <p:nvSpPr>
          <p:cNvPr id="8234" name="Rectangle 42">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8235" name="Rectangle 43">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8236" name="Rectangle 44">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effectLst>
                  <a:outerShdw blurRad="38100" dist="38100" dir="2700000" algn="tl">
                    <a:srgbClr val="000000"/>
                  </a:outerShdw>
                </a:effectLst>
                <a:cs typeface="Arial" charset="0"/>
              </a:defRPr>
            </a:lvl1pPr>
          </a:lstStyle>
          <a:p>
            <a:pPr fontAlgn="base">
              <a:spcBef>
                <a:spcPct val="0"/>
              </a:spcBef>
              <a:spcAft>
                <a:spcPct val="0"/>
              </a:spcAft>
              <a:defRPr/>
            </a:pPr>
            <a:fld id="{1B2BA905-D9DA-4493-A360-D17BC1F4FC60}" type="datetime1">
              <a:rPr lang="es-ES">
                <a:solidFill>
                  <a:srgbClr val="FFFFFF"/>
                </a:solidFill>
                <a:latin typeface="Verdana" panose="020B0604030504040204" pitchFamily="34" charset="0"/>
              </a:rPr>
              <a:pPr fontAlgn="base">
                <a:spcBef>
                  <a:spcPct val="0"/>
                </a:spcBef>
                <a:spcAft>
                  <a:spcPct val="0"/>
                </a:spcAft>
                <a:defRPr/>
              </a:pPr>
              <a:t>06/06/2018</a:t>
            </a:fld>
            <a:endParaRPr lang="es-ES">
              <a:solidFill>
                <a:srgbClr val="FFFFFF"/>
              </a:solidFill>
              <a:latin typeface="Verdana" panose="020B0604030504040204" pitchFamily="34" charset="0"/>
            </a:endParaRPr>
          </a:p>
        </p:txBody>
      </p:sp>
      <p:sp>
        <p:nvSpPr>
          <p:cNvPr id="8237" name="Rectangle 45">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cs typeface="Arial" charset="0"/>
              </a:defRPr>
            </a:lvl1pPr>
          </a:lstStyle>
          <a:p>
            <a:pPr fontAlgn="base">
              <a:spcBef>
                <a:spcPct val="0"/>
              </a:spcBef>
              <a:spcAft>
                <a:spcPct val="0"/>
              </a:spcAft>
              <a:defRPr/>
            </a:pPr>
            <a:r>
              <a:rPr lang="es-ES">
                <a:solidFill>
                  <a:srgbClr val="FFFFFF"/>
                </a:solidFill>
                <a:latin typeface="Verdana" panose="020B0604030504040204" pitchFamily="34" charset="0"/>
              </a:rPr>
              <a:t>E. Lamo de Espinosa</a:t>
            </a:r>
          </a:p>
        </p:txBody>
      </p:sp>
      <p:sp>
        <p:nvSpPr>
          <p:cNvPr id="8238" name="Rectangle 46">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pPr>
            <a:fld id="{55820CA5-5AFF-43C1-954B-68B70B1E7DE3}" type="slidenum">
              <a:rPr lang="es-ES" altLang="es-ES">
                <a:solidFill>
                  <a:srgbClr val="FFFFFF"/>
                </a:solidFill>
                <a:latin typeface="Verdana" panose="020B0604030504040204" pitchFamily="34" charset="0"/>
                <a:cs typeface="Arial" panose="020B0604020202020204" pitchFamily="34" charset="0"/>
              </a:rPr>
              <a:pPr fontAlgn="base">
                <a:spcBef>
                  <a:spcPct val="0"/>
                </a:spcBef>
                <a:spcAft>
                  <a:spcPct val="0"/>
                </a:spcAft>
              </a:pPr>
              <a:t>‹Nº›</a:t>
            </a:fld>
            <a:endParaRPr lang="es-ES" altLang="es-ES">
              <a:solidFill>
                <a:srgbClr val="FFFFFF"/>
              </a:solidFill>
              <a:latin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78643485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customXml" Target="../ink/ink52.xml"/><Relationship Id="rId2" Type="http://schemas.openxmlformats.org/officeDocument/2006/relationships/image" Target="../media/image78.emf"/><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hyperlink" Target="http://www.amazon.com/gp/product/0312425074/ref=as_li_ss_tl?ie=UTF8&amp;tag=ribbonfarmcom-20&amp;linkCode=as2&amp;camp=217145&amp;creative=399369&amp;creativeASIN=0312425074" TargetMode="External"/><Relationship Id="rId2" Type="http://schemas.openxmlformats.org/officeDocument/2006/relationships/hyperlink" Target="http://www.amazon.com/gp/product/142213864X/ref=as_li_ss_tl?ie=UTF8&amp;tag=ribbonfarmcom-20&amp;linkCode=as2&amp;camp=217145&amp;creative=399373&amp;creativeASIN=142213864X" TargetMode="External"/><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8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customXml" Target="../ink/ink53.xml"/><Relationship Id="rId2" Type="http://schemas.openxmlformats.org/officeDocument/2006/relationships/image" Target="../media/image83.emf"/><Relationship Id="rId1" Type="http://schemas.openxmlformats.org/officeDocument/2006/relationships/slideLayout" Target="../slideLayouts/slideLayout6.xml"/><Relationship Id="rId4" Type="http://schemas.openxmlformats.org/officeDocument/2006/relationships/image" Target="../media/image960.emf"/></Relationships>
</file>

<file path=ppt/slides/_rels/slide111.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8" Type="http://schemas.openxmlformats.org/officeDocument/2006/relationships/image" Target="../media/image1080.emf"/><Relationship Id="rId3" Type="http://schemas.openxmlformats.org/officeDocument/2006/relationships/customXml" Target="../ink/ink54.xml"/><Relationship Id="rId7" Type="http://schemas.openxmlformats.org/officeDocument/2006/relationships/customXml" Target="../ink/ink56.xml"/><Relationship Id="rId2" Type="http://schemas.openxmlformats.org/officeDocument/2006/relationships/image" Target="../media/image85.emf"/><Relationship Id="rId1" Type="http://schemas.openxmlformats.org/officeDocument/2006/relationships/slideLayout" Target="../slideLayouts/slideLayout6.xml"/><Relationship Id="rId6" Type="http://schemas.openxmlformats.org/officeDocument/2006/relationships/image" Target="../media/image1070.emf"/><Relationship Id="rId5" Type="http://schemas.openxmlformats.org/officeDocument/2006/relationships/customXml" Target="../ink/ink55.xml"/><Relationship Id="rId4" Type="http://schemas.openxmlformats.org/officeDocument/2006/relationships/image" Target="../media/image1060.emf"/><Relationship Id="rId9" Type="http://schemas.openxmlformats.org/officeDocument/2006/relationships/customXml" Target="../ink/ink57.xml"/></Relationships>
</file>

<file path=ppt/slides/_rels/slide113.xml.rels><?xml version="1.0" encoding="UTF-8" standalone="yes"?>
<Relationships xmlns="http://schemas.openxmlformats.org/package/2006/relationships"><Relationship Id="rId8" Type="http://schemas.openxmlformats.org/officeDocument/2006/relationships/customXml" Target="../ink/ink61.xml"/><Relationship Id="rId13" Type="http://schemas.openxmlformats.org/officeDocument/2006/relationships/image" Target="../media/image104.png"/><Relationship Id="rId3" Type="http://schemas.openxmlformats.org/officeDocument/2006/relationships/customXml" Target="../ink/ink58.xml"/><Relationship Id="rId7" Type="http://schemas.openxmlformats.org/officeDocument/2006/relationships/image" Target="../media/image113.emf"/><Relationship Id="rId12" Type="http://schemas.openxmlformats.org/officeDocument/2006/relationships/customXml" Target="../ink/ink62.xml"/><Relationship Id="rId2" Type="http://schemas.openxmlformats.org/officeDocument/2006/relationships/image" Target="../media/image86.emf"/><Relationship Id="rId1" Type="http://schemas.openxmlformats.org/officeDocument/2006/relationships/slideLayout" Target="../slideLayouts/slideLayout6.xml"/><Relationship Id="rId6" Type="http://schemas.openxmlformats.org/officeDocument/2006/relationships/customXml" Target="../ink/ink60.xml"/><Relationship Id="rId11" Type="http://schemas.openxmlformats.org/officeDocument/2006/relationships/image" Target="../media/image108.png"/><Relationship Id="rId5" Type="http://schemas.openxmlformats.org/officeDocument/2006/relationships/customXml" Target="../ink/ink59.xml"/><Relationship Id="rId4" Type="http://schemas.openxmlformats.org/officeDocument/2006/relationships/image" Target="../media/image112.emf"/></Relationships>
</file>

<file path=ppt/slides/_rels/slide114.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customXml" Target="../ink/ink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80.png"/><Relationship Id="rId4" Type="http://schemas.openxmlformats.org/officeDocument/2006/relationships/customXml" Target="../ink/ink3.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hyperlink" Target="http://geography.about.com/library/maps/bllatvia.htm" TargetMode="External"/><Relationship Id="rId13" Type="http://schemas.openxmlformats.org/officeDocument/2006/relationships/hyperlink" Target="http://geography.about.com/library/maps/blturkmenistan.htm" TargetMode="External"/><Relationship Id="rId18" Type="http://schemas.openxmlformats.org/officeDocument/2006/relationships/hyperlink" Target="http://geography.about.com/library/maps/blslovakia.htm" TargetMode="External"/><Relationship Id="rId3" Type="http://schemas.openxmlformats.org/officeDocument/2006/relationships/hyperlink" Target="http://geography.about.com/library/maps/blarmenia.htm" TargetMode="External"/><Relationship Id="rId21" Type="http://schemas.openxmlformats.org/officeDocument/2006/relationships/image" Target="../media/image1.png"/><Relationship Id="rId7" Type="http://schemas.openxmlformats.org/officeDocument/2006/relationships/hyperlink" Target="http://geography.about.com/library/maps/blestonia.htm" TargetMode="External"/><Relationship Id="rId12" Type="http://schemas.openxmlformats.org/officeDocument/2006/relationships/hyperlink" Target="http://geography.about.com/library/maps/bltajikistan.htm" TargetMode="External"/><Relationship Id="rId17" Type="http://schemas.openxmlformats.org/officeDocument/2006/relationships/hyperlink" Target="http://geography.about.com/library/maps/blczech.htm" TargetMode="External"/><Relationship Id="rId2" Type="http://schemas.openxmlformats.org/officeDocument/2006/relationships/notesSlide" Target="../notesSlides/notesSlide18.xml"/><Relationship Id="rId16" Type="http://schemas.openxmlformats.org/officeDocument/2006/relationships/hyperlink" Target="http://geography.about.com/library/maps/blukraine.htm" TargetMode="External"/><Relationship Id="rId20" Type="http://schemas.openxmlformats.org/officeDocument/2006/relationships/hyperlink" Target="http://googleads.g.doubleclick.net/pagead/iclk?sa=l&amp;ai=BevctEJW6SYuRGsLl-AbUsandB9bt32XW7r2CBcCNtwGg_goQBRgFILyl9wEoBjgAUNH064wFYNW114LsCKAB_tfT-gOyARNnZW9ncmFwaHkuYWJvdXQuY29tyAEB2gE6aHR0cDovL2dlb2dyYXBoeS5hYm91dC5jb20vY3MvY291bnRyaWVzL2EvbmV3Y291bnRyaWVzLmh0bcgCls7VB6gDAbgDAegDjALoA_0D6AOsBegD1gT1AwAEAAT1AwQAAACYBAA&amp;num=5&amp;adurl=http://tracking.searchmarketing.com/click.asp?AID%3D162331419&amp;client=ca-primedia-basic_js" TargetMode="External"/><Relationship Id="rId1" Type="http://schemas.openxmlformats.org/officeDocument/2006/relationships/slideLayout" Target="../slideLayouts/slideLayout6.xml"/><Relationship Id="rId6" Type="http://schemas.openxmlformats.org/officeDocument/2006/relationships/hyperlink" Target="http://geography.about.com/library/maps/blbelarus.htm" TargetMode="External"/><Relationship Id="rId11" Type="http://schemas.openxmlformats.org/officeDocument/2006/relationships/hyperlink" Target="http://geography.about.com/library/maps/blkyrgyzstan.htm" TargetMode="External"/><Relationship Id="rId24" Type="http://schemas.openxmlformats.org/officeDocument/2006/relationships/hyperlink" Target="http://googleads.g.doubleclick.net/pagead/iclk?sa=l&amp;ai=BysPQEJW6SYuRGsLl-AbUsandB6aWj4oBnvq61grAjbcBwKkHEAYYBiC8pfcBKAY4AFCslcvmAWDVtdeC7AiyARNnZW9ncmFwaHkuYWJvdXQuY29tyAEB2gE6aHR0cDovL2dlb2dyYXBoeS5hYm91dC5jb20vY3MvY291bnRyaWVzL2EvbmV3Y291bnRyaWVzLmh0bYACAcgCvJnLCqgDAbgDAegDjALoA_0D6AOsBegD1gT1AwAEAAT1AwQAAACYBAA&amp;num=6&amp;adurl=http://www.prosperity.com&amp;client=ca-primedia-basic_js" TargetMode="External"/><Relationship Id="rId5" Type="http://schemas.openxmlformats.org/officeDocument/2006/relationships/hyperlink" Target="http://geography.about.com/library/maps/blgeorgia.htm" TargetMode="External"/><Relationship Id="rId15" Type="http://schemas.openxmlformats.org/officeDocument/2006/relationships/hyperlink" Target="http://geography.about.com/library/maps/blmoldovia.htm" TargetMode="External"/><Relationship Id="rId23" Type="http://schemas.openxmlformats.org/officeDocument/2006/relationships/image" Target="../media/image3.png"/><Relationship Id="rId10" Type="http://schemas.openxmlformats.org/officeDocument/2006/relationships/hyperlink" Target="http://geography.about.com/library/maps/blkazakhstan.htm" TargetMode="External"/><Relationship Id="rId19" Type="http://schemas.openxmlformats.org/officeDocument/2006/relationships/hyperlink" Target="http://googleads.g.doubleclick.net/pagead/iclk?sa=l&amp;ai=BXBV0EJW6SYuRGsLl-AbUsandB8m88nG1lYe1CsCNtwHgxQgQBBgEILyl9wEoBjgAUPjp1br4_____wFg1bXXguwIoAGzqsH_A7IBE2dlb2dyYXBoeS5hYm91dC5jb23IAQHaATpodHRwOi8vZ2VvZ3JhcGh5LmFib3V0LmNvbS9jcy9jb3VudHJpZXMvYS9uZXdjb3VudHJpZXMuaHRtgAIBqAMBuAMB6AOMAugD_QPoA6wF6APWBPUDAAQABPUDBAAAAJgEAA&amp;num=4&amp;adurl=http://Numerologist.com&amp;client=ca-primedia-basic_js" TargetMode="External"/><Relationship Id="rId4" Type="http://schemas.openxmlformats.org/officeDocument/2006/relationships/hyperlink" Target="http://geography.about.com/library/maps/blazerbaijan.htm" TargetMode="External"/><Relationship Id="rId9" Type="http://schemas.openxmlformats.org/officeDocument/2006/relationships/hyperlink" Target="http://geography.about.com/library/maps/bllithuania.htm" TargetMode="External"/><Relationship Id="rId14" Type="http://schemas.openxmlformats.org/officeDocument/2006/relationships/hyperlink" Target="http://geography.about.com/library/maps/bluzbekistan.htm" TargetMode="External"/><Relationship Id="rId22" Type="http://schemas.openxmlformats.org/officeDocument/2006/relationships/image" Target="../media/image2.png"/></Relationships>
</file>

<file path=ppt/slides/_rels/slide52.xml.rels><?xml version="1.0" encoding="UTF-8" standalone="yes"?>
<Relationships xmlns="http://schemas.openxmlformats.org/package/2006/relationships"><Relationship Id="rId8" Type="http://schemas.openxmlformats.org/officeDocument/2006/relationships/hyperlink" Target="http://geography.about.com/library/maps/blserbia.htm" TargetMode="External"/><Relationship Id="rId3" Type="http://schemas.openxmlformats.org/officeDocument/2006/relationships/hyperlink" Target="http://geography.about.com/library/maps/blbosnia.htm" TargetMode="External"/><Relationship Id="rId7" Type="http://schemas.openxmlformats.org/officeDocument/2006/relationships/hyperlink" Target="http://geography.about.com/library/maps/blmontenegro.htm"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hyperlink" Target="http://geography.about.com/library/maps/blslovenia.htm" TargetMode="External"/><Relationship Id="rId5" Type="http://schemas.openxmlformats.org/officeDocument/2006/relationships/hyperlink" Target="http://geography.about.com/library/maps/blmacedonia.htm" TargetMode="External"/><Relationship Id="rId4" Type="http://schemas.openxmlformats.org/officeDocument/2006/relationships/hyperlink" Target="http://geography.about.com/library/maps/blcroatia.htm" TargetMode="External"/><Relationship Id="rId9" Type="http://schemas.openxmlformats.org/officeDocument/2006/relationships/hyperlink" Target="http://geography.about.com/library/maps/blkosovo.htm"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geography.about.com/library/maps/blpalau.htm" TargetMode="External"/><Relationship Id="rId3" Type="http://schemas.openxmlformats.org/officeDocument/2006/relationships/hyperlink" Target="http://geography.about.com/library/maps/blnamibia.htm" TargetMode="External"/><Relationship Id="rId7" Type="http://schemas.openxmlformats.org/officeDocument/2006/relationships/hyperlink" Target="http://geography.about.com/library/maps/bleritrea.htm"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http://geography.about.com/library/maps/blmicronesia.htm" TargetMode="External"/><Relationship Id="rId5" Type="http://schemas.openxmlformats.org/officeDocument/2006/relationships/hyperlink" Target="http://geography.about.com/library/maps/blmarshall.htm" TargetMode="External"/><Relationship Id="rId4" Type="http://schemas.openxmlformats.org/officeDocument/2006/relationships/hyperlink" Target="http://geography.about.com/library/maps/blyemen.htm" TargetMode="External"/><Relationship Id="rId9" Type="http://schemas.openxmlformats.org/officeDocument/2006/relationships/hyperlink" Target="http://geography.about.com/library/maps/bletimor.htm" TargetMode="External"/></Relationships>
</file>

<file path=ppt/slides/_rels/slide54.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28.gif"/><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35.emf"/><Relationship Id="rId1" Type="http://schemas.openxmlformats.org/officeDocument/2006/relationships/slideLayout" Target="../slideLayouts/slideLayout6.xml"/><Relationship Id="rId5" Type="http://schemas.openxmlformats.org/officeDocument/2006/relationships/customXml" Target="../ink/ink6.xml"/><Relationship Id="rId4" Type="http://schemas.openxmlformats.org/officeDocument/2006/relationships/image" Target="../media/image331.png"/></Relationships>
</file>

<file path=ppt/slides/_rels/slide6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6.xml"/><Relationship Id="rId6" Type="http://schemas.openxmlformats.org/officeDocument/2006/relationships/customXml" Target="../ink/ink8.xml"/><Relationship Id="rId5" Type="http://schemas.openxmlformats.org/officeDocument/2006/relationships/image" Target="../media/image331.png"/><Relationship Id="rId4" Type="http://schemas.openxmlformats.org/officeDocument/2006/relationships/customXml" Target="../ink/ink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8.png"/><Relationship Id="rId4" Type="http://schemas.openxmlformats.org/officeDocument/2006/relationships/oleObject" Target="../embeddings/oleObject1.bin"/></Relationships>
</file>

<file path=ppt/slides/_rels/slide6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6.xml"/><Relationship Id="rId6" Type="http://schemas.openxmlformats.org/officeDocument/2006/relationships/customXml" Target="../ink/ink10.xml"/><Relationship Id="rId5" Type="http://schemas.openxmlformats.org/officeDocument/2006/relationships/image" Target="../media/image59.png"/><Relationship Id="rId4" Type="http://schemas.openxmlformats.org/officeDocument/2006/relationships/customXml" Target="../ink/ink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 Id="rId6" Type="http://schemas.openxmlformats.org/officeDocument/2006/relationships/customXml" Target="../ink/ink12.xml"/><Relationship Id="rId5" Type="http://schemas.openxmlformats.org/officeDocument/2006/relationships/image" Target="../media/image59.png"/><Relationship Id="rId4" Type="http://schemas.openxmlformats.org/officeDocument/2006/relationships/customXml" Target="../ink/ink11.xml"/></Relationships>
</file>

<file path=ppt/slides/_rels/slide71.xml.rels><?xml version="1.0" encoding="UTF-8" standalone="yes"?>
<Relationships xmlns="http://schemas.openxmlformats.org/package/2006/relationships"><Relationship Id="rId8" Type="http://schemas.openxmlformats.org/officeDocument/2006/relationships/image" Target="../media/image611.emf"/><Relationship Id="rId3" Type="http://schemas.openxmlformats.org/officeDocument/2006/relationships/customXml" Target="../ink/ink13.xml"/><Relationship Id="rId7" Type="http://schemas.openxmlformats.org/officeDocument/2006/relationships/customXml" Target="../ink/ink15.xml"/><Relationship Id="rId2" Type="http://schemas.openxmlformats.org/officeDocument/2006/relationships/image" Target="../media/image43.emf"/><Relationship Id="rId1" Type="http://schemas.openxmlformats.org/officeDocument/2006/relationships/slideLayout" Target="../slideLayouts/slideLayout6.xml"/><Relationship Id="rId6" Type="http://schemas.openxmlformats.org/officeDocument/2006/relationships/image" Target="../media/image601.emf"/><Relationship Id="rId5" Type="http://schemas.openxmlformats.org/officeDocument/2006/relationships/customXml" Target="../ink/ink14.xml"/><Relationship Id="rId4" Type="http://schemas.openxmlformats.org/officeDocument/2006/relationships/image" Target="../media/image591.emf"/></Relationships>
</file>

<file path=ppt/slides/_rels/slide72.xml.rels><?xml version="1.0" encoding="UTF-8" standalone="yes"?>
<Relationships xmlns="http://schemas.openxmlformats.org/package/2006/relationships"><Relationship Id="rId13" Type="http://schemas.openxmlformats.org/officeDocument/2006/relationships/image" Target="../media/image44.emf"/><Relationship Id="rId3" Type="http://schemas.openxmlformats.org/officeDocument/2006/relationships/customXml" Target="../ink/ink16.xml"/><Relationship Id="rId7" Type="http://schemas.openxmlformats.org/officeDocument/2006/relationships/customXml" Target="../ink/ink18.xml"/><Relationship Id="rId12" Type="http://schemas.openxmlformats.org/officeDocument/2006/relationships/image" Target="../media/image240.emf"/><Relationship Id="rId2" Type="http://schemas.openxmlformats.org/officeDocument/2006/relationships/notesSlide" Target="../notesSlides/notesSlide32.xml"/><Relationship Id="rId16" Type="http://schemas.openxmlformats.org/officeDocument/2006/relationships/customXml" Target="../ink/ink22.xml"/><Relationship Id="rId1" Type="http://schemas.openxmlformats.org/officeDocument/2006/relationships/slideLayout" Target="../slideLayouts/slideLayout6.xml"/><Relationship Id="rId6" Type="http://schemas.openxmlformats.org/officeDocument/2006/relationships/image" Target="../media/image280.emf"/><Relationship Id="rId11" Type="http://schemas.openxmlformats.org/officeDocument/2006/relationships/customXml" Target="../ink/ink20.xml"/><Relationship Id="rId5" Type="http://schemas.openxmlformats.org/officeDocument/2006/relationships/customXml" Target="../ink/ink17.xml"/><Relationship Id="rId15" Type="http://schemas.openxmlformats.org/officeDocument/2006/relationships/image" Target="../media/image530.png"/><Relationship Id="rId10" Type="http://schemas.openxmlformats.org/officeDocument/2006/relationships/customXml" Target="../ink/ink19.xml"/><Relationship Id="rId4" Type="http://schemas.openxmlformats.org/officeDocument/2006/relationships/image" Target="../media/image270.emf"/><Relationship Id="rId9" Type="http://schemas.openxmlformats.org/officeDocument/2006/relationships/image" Target="../media/image250.emf"/><Relationship Id="rId14" Type="http://schemas.openxmlformats.org/officeDocument/2006/relationships/customXml" Target="../ink/ink21.xml"/></Relationships>
</file>

<file path=ppt/slides/_rels/slide73.xml.rels><?xml version="1.0" encoding="UTF-8" standalone="yes"?>
<Relationships xmlns="http://schemas.openxmlformats.org/package/2006/relationships"><Relationship Id="rId8" Type="http://schemas.openxmlformats.org/officeDocument/2006/relationships/image" Target="../media/image310.png"/><Relationship Id="rId13" Type="http://schemas.openxmlformats.org/officeDocument/2006/relationships/image" Target="../media/image330.png"/><Relationship Id="rId18" Type="http://schemas.openxmlformats.org/officeDocument/2006/relationships/customXml" Target="../ink/ink30.xml"/><Relationship Id="rId3" Type="http://schemas.openxmlformats.org/officeDocument/2006/relationships/image" Target="../media/image2.png"/><Relationship Id="rId21" Type="http://schemas.openxmlformats.org/officeDocument/2006/relationships/customXml" Target="../ink/ink33.xml"/><Relationship Id="rId7" Type="http://schemas.openxmlformats.org/officeDocument/2006/relationships/customXml" Target="../ink/ink24.xml"/><Relationship Id="rId12" Type="http://schemas.openxmlformats.org/officeDocument/2006/relationships/customXml" Target="../ink/ink27.xml"/><Relationship Id="rId17" Type="http://schemas.openxmlformats.org/officeDocument/2006/relationships/customXml" Target="../ink/ink29.xml"/><Relationship Id="rId2" Type="http://schemas.openxmlformats.org/officeDocument/2006/relationships/image" Target="../media/image1.png"/><Relationship Id="rId16" Type="http://schemas.openxmlformats.org/officeDocument/2006/relationships/image" Target="../media/image350.png"/><Relationship Id="rId20" Type="http://schemas.openxmlformats.org/officeDocument/2006/relationships/customXml" Target="../ink/ink32.xml"/><Relationship Id="rId1" Type="http://schemas.openxmlformats.org/officeDocument/2006/relationships/slideLayout" Target="../slideLayouts/slideLayout6.xml"/><Relationship Id="rId6" Type="http://schemas.openxmlformats.org/officeDocument/2006/relationships/image" Target="../media/image300.png"/><Relationship Id="rId11" Type="http://schemas.openxmlformats.org/officeDocument/2006/relationships/image" Target="../media/image320.png"/><Relationship Id="rId5" Type="http://schemas.openxmlformats.org/officeDocument/2006/relationships/customXml" Target="../ink/ink23.xml"/><Relationship Id="rId15" Type="http://schemas.openxmlformats.org/officeDocument/2006/relationships/customXml" Target="../ink/ink28.xml"/><Relationship Id="rId23" Type="http://schemas.openxmlformats.org/officeDocument/2006/relationships/customXml" Target="../ink/ink34.xml"/><Relationship Id="rId10" Type="http://schemas.openxmlformats.org/officeDocument/2006/relationships/customXml" Target="../ink/ink26.xml"/><Relationship Id="rId19" Type="http://schemas.openxmlformats.org/officeDocument/2006/relationships/customXml" Target="../ink/ink31.xml"/><Relationship Id="rId4" Type="http://schemas.openxmlformats.org/officeDocument/2006/relationships/image" Target="../media/image3.png"/><Relationship Id="rId9" Type="http://schemas.openxmlformats.org/officeDocument/2006/relationships/customXml" Target="../ink/ink25.xml"/><Relationship Id="rId14" Type="http://schemas.openxmlformats.org/officeDocument/2006/relationships/image" Target="../media/image45.emf"/><Relationship Id="rId22" Type="http://schemas.openxmlformats.org/officeDocument/2006/relationships/image" Target="../media/image360.png"/></Relationships>
</file>

<file path=ppt/slides/_rels/slide74.xml.rels><?xml version="1.0" encoding="UTF-8" standalone="yes"?>
<Relationships xmlns="http://schemas.openxmlformats.org/package/2006/relationships"><Relationship Id="rId3" Type="http://schemas.openxmlformats.org/officeDocument/2006/relationships/customXml" Target="../ink/ink35.xml"/><Relationship Id="rId2" Type="http://schemas.openxmlformats.org/officeDocument/2006/relationships/image" Target="../media/image46.emf"/><Relationship Id="rId1" Type="http://schemas.openxmlformats.org/officeDocument/2006/relationships/slideLayout" Target="../slideLayouts/slideLayout6.xml"/><Relationship Id="rId6" Type="http://schemas.openxmlformats.org/officeDocument/2006/relationships/customXml" Target="../ink/ink37.xml"/><Relationship Id="rId5" Type="http://schemas.openxmlformats.org/officeDocument/2006/relationships/customXml" Target="../ink/ink36.xml"/><Relationship Id="rId4" Type="http://schemas.openxmlformats.org/officeDocument/2006/relationships/image" Target="../media/image331.png"/></Relationships>
</file>

<file path=ppt/slides/_rels/slide7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420.emf"/><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customXml" Target="../ink/ink38.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customXml" Target="../ink/ink40.xml"/><Relationship Id="rId3" Type="http://schemas.openxmlformats.org/officeDocument/2006/relationships/notesSlide" Target="../notesSlides/notesSlide36.xml"/><Relationship Id="rId7" Type="http://schemas.openxmlformats.org/officeDocument/2006/relationships/image" Target="../media/image470.e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customXml" Target="../ink/ink39.xml"/><Relationship Id="rId5" Type="http://schemas.openxmlformats.org/officeDocument/2006/relationships/image" Target="../media/image51.png"/><Relationship Id="rId4" Type="http://schemas.openxmlformats.org/officeDocument/2006/relationships/oleObject" Target="../embeddings/oleObject2.bin"/><Relationship Id="rId9" Type="http://schemas.openxmlformats.org/officeDocument/2006/relationships/image" Target="../media/image480.em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52.png"/><Relationship Id="rId4" Type="http://schemas.openxmlformats.org/officeDocument/2006/relationships/oleObject" Target="../embeddings/oleObject3.bin"/></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53.png"/><Relationship Id="rId4" Type="http://schemas.openxmlformats.org/officeDocument/2006/relationships/oleObject" Target="../embeddings/oleObject4.bin"/></Relationships>
</file>

<file path=ppt/slides/_rels/slide84.xml.rels><?xml version="1.0" encoding="UTF-8" standalone="yes"?>
<Relationships xmlns="http://schemas.openxmlformats.org/package/2006/relationships"><Relationship Id="rId8" Type="http://schemas.openxmlformats.org/officeDocument/2006/relationships/customXml" Target="../ink/ink43.xml"/><Relationship Id="rId3" Type="http://schemas.openxmlformats.org/officeDocument/2006/relationships/image" Target="../media/image54.wmf"/><Relationship Id="rId7" Type="http://schemas.openxmlformats.org/officeDocument/2006/relationships/image" Target="../media/image600.emf"/><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ustomXml" Target="../ink/ink42.xml"/><Relationship Id="rId11" Type="http://schemas.openxmlformats.org/officeDocument/2006/relationships/image" Target="../media/image620.emf"/><Relationship Id="rId5" Type="http://schemas.openxmlformats.org/officeDocument/2006/relationships/image" Target="../media/image590.emf"/><Relationship Id="rId10" Type="http://schemas.openxmlformats.org/officeDocument/2006/relationships/customXml" Target="../ink/ink44.xml"/><Relationship Id="rId4" Type="http://schemas.openxmlformats.org/officeDocument/2006/relationships/customXml" Target="../ink/ink41.xml"/><Relationship Id="rId9" Type="http://schemas.openxmlformats.org/officeDocument/2006/relationships/image" Target="../media/image610.emf"/></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55.png"/><Relationship Id="rId4" Type="http://schemas.openxmlformats.org/officeDocument/2006/relationships/oleObject" Target="../embeddings/oleObject5.bin"/></Relationships>
</file>

<file path=ppt/slides/_rels/slide86.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570.emf"/><Relationship Id="rId4" Type="http://schemas.openxmlformats.org/officeDocument/2006/relationships/customXml" Target="../ink/ink4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8" Type="http://schemas.openxmlformats.org/officeDocument/2006/relationships/customXml" Target="../ink/ink48.xml"/><Relationship Id="rId3" Type="http://schemas.openxmlformats.org/officeDocument/2006/relationships/image" Target="../media/image65.png"/><Relationship Id="rId7" Type="http://schemas.openxmlformats.org/officeDocument/2006/relationships/customXml" Target="../ink/ink47.xm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customXml" Target="../ink/ink46.xml"/><Relationship Id="rId4" Type="http://schemas.openxmlformats.org/officeDocument/2006/relationships/image" Target="../media/image66.png"/></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customXml" Target="../ink/ink49.xml"/></Relationships>
</file>

<file path=ppt/slides/_rels/slide9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6.xml"/><Relationship Id="rId6" Type="http://schemas.openxmlformats.org/officeDocument/2006/relationships/customXml" Target="../ink/ink51.xml"/><Relationship Id="rId5" Type="http://schemas.openxmlformats.org/officeDocument/2006/relationships/image" Target="../media/image92.png"/><Relationship Id="rId4" Type="http://schemas.openxmlformats.org/officeDocument/2006/relationships/customXml" Target="../ink/ink5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7E28E90C-9C65-49E3-8F68-7D505508D9A0}"/>
              </a:ext>
            </a:extLst>
          </p:cNvPr>
          <p:cNvSpPr>
            <a:spLocks noGrp="1"/>
          </p:cNvSpPr>
          <p:nvPr>
            <p:ph type="title"/>
          </p:nvPr>
        </p:nvSpPr>
        <p:spPr>
          <a:xfrm>
            <a:off x="963084" y="850901"/>
            <a:ext cx="10363200" cy="1362075"/>
          </a:xfrm>
        </p:spPr>
        <p:txBody>
          <a:bodyPr/>
          <a:lstStyle/>
          <a:p>
            <a:pPr algn="ctr"/>
            <a:r>
              <a:rPr lang="es-ES" dirty="0">
                <a:solidFill>
                  <a:srgbClr val="FFFF00"/>
                </a:solidFill>
                <a:effectLst/>
              </a:rPr>
              <a:t>LA GLOBALIZACION.</a:t>
            </a:r>
            <a:br>
              <a:rPr lang="es-ES" dirty="0">
                <a:solidFill>
                  <a:srgbClr val="FFFF00"/>
                </a:solidFill>
                <a:effectLst/>
              </a:rPr>
            </a:br>
            <a:r>
              <a:rPr lang="es-ES" sz="3200" dirty="0">
                <a:solidFill>
                  <a:srgbClr val="FFFF00"/>
                </a:solidFill>
                <a:effectLst/>
              </a:rPr>
              <a:t>TRIUNFO Y FRACASO DE EUROPA EN UN MUNDO POST-EUROPEO</a:t>
            </a:r>
            <a:br>
              <a:rPr lang="es-ES" sz="3200" dirty="0">
                <a:solidFill>
                  <a:srgbClr val="FFFF00"/>
                </a:solidFill>
                <a:effectLst/>
              </a:rPr>
            </a:br>
            <a:endParaRPr lang="es-ES" dirty="0">
              <a:solidFill>
                <a:srgbClr val="FFFF00"/>
              </a:solidFill>
            </a:endParaRPr>
          </a:p>
        </p:txBody>
      </p:sp>
      <p:sp>
        <p:nvSpPr>
          <p:cNvPr id="8" name="Marcador de texto 7">
            <a:extLst>
              <a:ext uri="{FF2B5EF4-FFF2-40B4-BE49-F238E27FC236}">
                <a16:creationId xmlns:a16="http://schemas.microsoft.com/office/drawing/2014/main" id="{5EA8D812-A872-474B-8255-435513D28B0F}"/>
              </a:ext>
            </a:extLst>
          </p:cNvPr>
          <p:cNvSpPr>
            <a:spLocks noGrp="1"/>
          </p:cNvSpPr>
          <p:nvPr>
            <p:ph type="body" idx="1"/>
          </p:nvPr>
        </p:nvSpPr>
        <p:spPr>
          <a:xfrm>
            <a:off x="963084" y="3556953"/>
            <a:ext cx="10363200" cy="1500187"/>
          </a:xfrm>
        </p:spPr>
        <p:txBody>
          <a:bodyPr/>
          <a:lstStyle/>
          <a:p>
            <a:pPr algn="ctr"/>
            <a:r>
              <a:rPr lang="es-ES" sz="2800" dirty="0"/>
              <a:t>Emilio Lamo de Espinosa</a:t>
            </a:r>
          </a:p>
          <a:p>
            <a:pPr algn="ctr"/>
            <a:r>
              <a:rPr lang="es-ES" dirty="0"/>
              <a:t>Real Instituto Elcano</a:t>
            </a:r>
          </a:p>
        </p:txBody>
      </p:sp>
      <p:sp>
        <p:nvSpPr>
          <p:cNvPr id="4" name="Marcador de fecha 3">
            <a:extLst>
              <a:ext uri="{FF2B5EF4-FFF2-40B4-BE49-F238E27FC236}">
                <a16:creationId xmlns:a16="http://schemas.microsoft.com/office/drawing/2014/main" id="{AB78A7C4-8844-40AD-B42A-CB733F8BFBF2}"/>
              </a:ext>
            </a:extLst>
          </p:cNvPr>
          <p:cNvSpPr>
            <a:spLocks noGrp="1"/>
          </p:cNvSpPr>
          <p:nvPr>
            <p:ph type="dt" sz="half" idx="10"/>
          </p:nvPr>
        </p:nvSpPr>
        <p:spPr/>
        <p:txBody>
          <a:bodyPr/>
          <a:lstStyle/>
          <a:p>
            <a:pPr>
              <a:defRPr/>
            </a:pPr>
            <a:fld id="{D9677213-B68A-40FB-AE07-EEA1051667C3}" type="datetime1">
              <a:rPr lang="es-ES" smtClean="0">
                <a:solidFill>
                  <a:srgbClr val="FFFFFF"/>
                </a:solidFill>
              </a:rPr>
              <a:pPr>
                <a:defRPr/>
              </a:pPr>
              <a:t>06/06/2018</a:t>
            </a:fld>
            <a:endParaRPr lang="es-ES">
              <a:solidFill>
                <a:srgbClr val="FFFFFF"/>
              </a:solidFill>
            </a:endParaRPr>
          </a:p>
        </p:txBody>
      </p:sp>
      <p:sp>
        <p:nvSpPr>
          <p:cNvPr id="5" name="Marcador de pie de página 4">
            <a:extLst>
              <a:ext uri="{FF2B5EF4-FFF2-40B4-BE49-F238E27FC236}">
                <a16:creationId xmlns:a16="http://schemas.microsoft.com/office/drawing/2014/main" id="{9BCF21E6-10CD-4F19-845E-1377D304F09E}"/>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a:extLst>
              <a:ext uri="{FF2B5EF4-FFF2-40B4-BE49-F238E27FC236}">
                <a16:creationId xmlns:a16="http://schemas.microsoft.com/office/drawing/2014/main" id="{712B3812-DEFA-44D2-918A-869D0AD4BF3A}"/>
              </a:ext>
            </a:extLst>
          </p:cNvPr>
          <p:cNvSpPr>
            <a:spLocks noGrp="1"/>
          </p:cNvSpPr>
          <p:nvPr>
            <p:ph type="sldNum" sz="quarter" idx="12"/>
          </p:nvPr>
        </p:nvSpPr>
        <p:spPr/>
        <p:txBody>
          <a:bodyPr/>
          <a:lstStyle/>
          <a:p>
            <a:pPr>
              <a:defRPr/>
            </a:pPr>
            <a:fld id="{E26A3245-B464-4580-98AA-25475F503A0A}" type="slidenum">
              <a:rPr lang="es-ES" altLang="es-ES" smtClean="0">
                <a:solidFill>
                  <a:srgbClr val="FFFFFF"/>
                </a:solidFill>
              </a:rPr>
              <a:pPr>
                <a:defRPr/>
              </a:pPr>
              <a:t>1</a:t>
            </a:fld>
            <a:endParaRPr lang="es-ES" altLang="es-ES">
              <a:solidFill>
                <a:srgbClr val="FFFFFF"/>
              </a:solidFill>
            </a:endParaRPr>
          </a:p>
        </p:txBody>
      </p:sp>
    </p:spTree>
    <p:extLst>
      <p:ext uri="{BB962C8B-B14F-4D97-AF65-F5344CB8AC3E}">
        <p14:creationId xmlns:p14="http://schemas.microsoft.com/office/powerpoint/2010/main" val="3917199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3650" name="Rectangle 2"/>
          <p:cNvSpPr>
            <a:spLocks noGrp="1" noChangeArrowheads="1"/>
          </p:cNvSpPr>
          <p:nvPr>
            <p:ph type="title"/>
          </p:nvPr>
        </p:nvSpPr>
        <p:spPr>
          <a:xfrm>
            <a:off x="934720" y="333375"/>
            <a:ext cx="10474960" cy="1143000"/>
          </a:xfrm>
        </p:spPr>
        <p:txBody>
          <a:bodyPr/>
          <a:lstStyle/>
          <a:p>
            <a:pPr>
              <a:defRPr/>
            </a:pPr>
            <a:br>
              <a:rPr lang="es-ES" sz="2400" dirty="0"/>
            </a:br>
            <a:r>
              <a:rPr lang="es-ES" sz="2400" dirty="0"/>
              <a:t>¿Y qué decir de esta previsión de la globalización (incluso cultural) escrita en 1848 por otro sociólogo, apóstol de “</a:t>
            </a:r>
            <a:r>
              <a:rPr lang="es-ES" sz="2400" dirty="0">
                <a:solidFill>
                  <a:srgbClr val="FFFF00"/>
                </a:solidFill>
              </a:rPr>
              <a:t>la gran influencia civilizadora del capitalismo</a:t>
            </a:r>
            <a:r>
              <a:rPr lang="es-ES" sz="2400" dirty="0"/>
              <a:t>”?</a:t>
            </a:r>
            <a:br>
              <a:rPr lang="es-ES" sz="2400" dirty="0"/>
            </a:br>
            <a:endParaRPr lang="es-ES" sz="2400" dirty="0"/>
          </a:p>
        </p:txBody>
      </p:sp>
      <p:sp>
        <p:nvSpPr>
          <p:cNvPr id="1563651" name="Rectangle 3"/>
          <p:cNvSpPr>
            <a:spLocks noGrp="1" noChangeArrowheads="1"/>
          </p:cNvSpPr>
          <p:nvPr>
            <p:ph type="body" idx="1"/>
          </p:nvPr>
        </p:nvSpPr>
        <p:spPr>
          <a:xfrm>
            <a:off x="1158240" y="1778001"/>
            <a:ext cx="9601200" cy="4530725"/>
          </a:xfrm>
        </p:spPr>
        <p:txBody>
          <a:bodyPr/>
          <a:lstStyle/>
          <a:p>
            <a:pPr>
              <a:buFont typeface="Wingdings" panose="05000000000000000000" pitchFamily="2" charset="2"/>
              <a:buNone/>
              <a:defRPr/>
            </a:pPr>
            <a:r>
              <a:rPr lang="es-ES" sz="2000" i="1" dirty="0">
                <a:effectLst/>
                <a:latin typeface="+mj-lt"/>
                <a:cs typeface="Times New Roman" pitchFamily="18" charset="0"/>
              </a:rPr>
              <a:t>La burguesía ha desempeñado, en el transcurso de la historia, un papel verdaderamente revolucionario........al explotar el mercado mundial, da a la producción y al consumo de todos los países un sello cosmopolita. ....Las viejas industrias nacionales se vienen a tierra, arrolladas por otras nuevas,…industrias que ya no transforman como antes las materias primas del país sino las traídas de los climas más lejanos, y cuyos productos encuentran salida no sólo dentro de las fronteras, sino en todas las partes del mundo. ....la red del comercio es universal y en ella entran, unidas por vínculos de interdependencia, todas las naciones. </a:t>
            </a:r>
          </a:p>
          <a:p>
            <a:pPr>
              <a:buFont typeface="Wingdings" panose="05000000000000000000" pitchFamily="2" charset="2"/>
              <a:buNone/>
              <a:defRPr/>
            </a:pPr>
            <a:r>
              <a:rPr lang="es-ES" sz="2000" i="1" dirty="0">
                <a:effectLst/>
                <a:latin typeface="+mj-lt"/>
                <a:cs typeface="Times New Roman" pitchFamily="18" charset="0"/>
              </a:rPr>
              <a:t>Y lo que acontece con la producción material, acontece también con la del espíritu. Los productos espirituales de las diferentes naciones vienen a formar un acervo común.  Las limitaciones y peculiaridades del carácter nacional van pasando a segundo plano, y las literaturas locales y nacionales confluyen todas en una literatura universal. </a:t>
            </a:r>
          </a:p>
        </p:txBody>
      </p:sp>
    </p:spTree>
    <p:extLst>
      <p:ext uri="{BB962C8B-B14F-4D97-AF65-F5344CB8AC3E}">
        <p14:creationId xmlns:p14="http://schemas.microsoft.com/office/powerpoint/2010/main" val="2800854297"/>
      </p:ext>
    </p:ext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17462"/>
            <a:ext cx="10972800" cy="1143000"/>
          </a:xfrm>
        </p:spPr>
        <p:txBody>
          <a:bodyPr/>
          <a:lstStyle/>
          <a:p>
            <a:r>
              <a:rPr lang="es-ES" dirty="0"/>
              <a:t>Globalización real y percibida</a:t>
            </a:r>
            <a:endParaRPr lang="en-US" dirty="0"/>
          </a:p>
        </p:txBody>
      </p:sp>
      <p:sp>
        <p:nvSpPr>
          <p:cNvPr id="3" name="Marcador de fecha 2"/>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p:cNvSpPr>
            <a:spLocks noGrp="1"/>
          </p:cNvSpPr>
          <p:nvPr>
            <p:ph type="sldNum" sz="quarter" idx="12"/>
          </p:nvPr>
        </p:nvSpPr>
        <p:spPr/>
        <p:txBody>
          <a:bodyPr/>
          <a:lstStyle/>
          <a:p>
            <a:fld id="{945D757D-116E-4B28-B815-D4A620AB1A0F}" type="slidenum">
              <a:rPr lang="es-ES" altLang="es-ES" smtClean="0">
                <a:solidFill>
                  <a:srgbClr val="FFFFFF"/>
                </a:solidFill>
              </a:rPr>
              <a:pPr/>
              <a:t>100</a:t>
            </a:fld>
            <a:endParaRPr lang="es-ES" altLang="es-ES">
              <a:solidFill>
                <a:srgbClr val="FFFFFF"/>
              </a:solidFill>
            </a:endParaRPr>
          </a:p>
        </p:txBody>
      </p:sp>
      <p:pic>
        <p:nvPicPr>
          <p:cNvPr id="15364" name="Picture 4" descr="Resultado de imagen de THE GLOBALONEY G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1103738"/>
            <a:ext cx="8099904" cy="5156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767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CFA21F-D7A7-460F-B8CB-4E12EE6B6754}"/>
              </a:ext>
            </a:extLst>
          </p:cNvPr>
          <p:cNvSpPr>
            <a:spLocks noGrp="1"/>
          </p:cNvSpPr>
          <p:nvPr>
            <p:ph type="title"/>
          </p:nvPr>
        </p:nvSpPr>
        <p:spPr>
          <a:xfrm>
            <a:off x="4751566" y="277813"/>
            <a:ext cx="6830834" cy="1143000"/>
          </a:xfrm>
        </p:spPr>
        <p:txBody>
          <a:bodyPr/>
          <a:lstStyle/>
          <a:p>
            <a:r>
              <a:rPr lang="es-ES" dirty="0"/>
              <a:t>Medir la globalización</a:t>
            </a:r>
            <a:br>
              <a:rPr lang="es-ES" dirty="0"/>
            </a:br>
            <a:r>
              <a:rPr lang="es-ES" sz="2800" dirty="0"/>
              <a:t>IEPG 2017</a:t>
            </a:r>
            <a:endParaRPr lang="es-ES" dirty="0"/>
          </a:p>
        </p:txBody>
      </p:sp>
      <p:sp>
        <p:nvSpPr>
          <p:cNvPr id="7" name="Marcador de contenido 6">
            <a:extLst>
              <a:ext uri="{FF2B5EF4-FFF2-40B4-BE49-F238E27FC236}">
                <a16:creationId xmlns:a16="http://schemas.microsoft.com/office/drawing/2014/main" id="{52DEA1B3-042B-49AA-851E-56CE5A407129}"/>
              </a:ext>
            </a:extLst>
          </p:cNvPr>
          <p:cNvSpPr>
            <a:spLocks noGrp="1"/>
          </p:cNvSpPr>
          <p:nvPr>
            <p:ph idx="1"/>
          </p:nvPr>
        </p:nvSpPr>
        <p:spPr>
          <a:xfrm>
            <a:off x="114300" y="1437641"/>
            <a:ext cx="4427220" cy="5316219"/>
          </a:xfrm>
        </p:spPr>
        <p:txBody>
          <a:bodyPr/>
          <a:lstStyle/>
          <a:p>
            <a:pPr marL="0" indent="0">
              <a:buNone/>
            </a:pPr>
            <a:r>
              <a:rPr lang="es-ES" sz="2000" dirty="0"/>
              <a:t>En la medida en la que lo que denominamos </a:t>
            </a:r>
            <a:r>
              <a:rPr lang="es-ES" sz="2000" b="1" dirty="0">
                <a:solidFill>
                  <a:srgbClr val="FFFF00"/>
                </a:solidFill>
              </a:rPr>
              <a:t>“espacio de política exterior”</a:t>
            </a:r>
            <a:r>
              <a:rPr lang="es-ES" sz="2000" dirty="0"/>
              <a:t> es un proxy de la globalización, esta se intensificó tras la caída del muro de Berlín y alcanzó su máximo en 2015.</a:t>
            </a:r>
          </a:p>
          <a:p>
            <a:pPr marL="0" indent="0">
              <a:buNone/>
            </a:pPr>
            <a:endParaRPr lang="es-ES" sz="2000" dirty="0"/>
          </a:p>
          <a:p>
            <a:pPr marL="0" indent="0">
              <a:buNone/>
            </a:pPr>
            <a:r>
              <a:rPr lang="es-ES" sz="2000" dirty="0"/>
              <a:t>Durante estas dos décadas y media, este proceso se ha vuelto </a:t>
            </a:r>
            <a:r>
              <a:rPr lang="es-ES" sz="2000" b="1" dirty="0">
                <a:solidFill>
                  <a:srgbClr val="FFFF00"/>
                </a:solidFill>
                <a:effectLst/>
              </a:rPr>
              <a:t>más económico</a:t>
            </a:r>
            <a:r>
              <a:rPr lang="es-ES" sz="2000" dirty="0"/>
              <a:t> (del 38% al 55% de la presencia global total, </a:t>
            </a:r>
            <a:r>
              <a:rPr lang="es-ES" sz="2000" b="1" dirty="0">
                <a:solidFill>
                  <a:srgbClr val="FFFF00"/>
                </a:solidFill>
                <a:effectLst/>
              </a:rPr>
              <a:t>más blando</a:t>
            </a:r>
            <a:r>
              <a:rPr lang="es-ES" sz="2000" dirty="0"/>
              <a:t> (del 20% al 27%) y mucho </a:t>
            </a:r>
            <a:r>
              <a:rPr lang="es-ES" sz="2000" b="1" dirty="0">
                <a:solidFill>
                  <a:srgbClr val="FFFF00"/>
                </a:solidFill>
                <a:effectLst/>
              </a:rPr>
              <a:t>menos militar</a:t>
            </a:r>
            <a:r>
              <a:rPr lang="es-ES" sz="2000" dirty="0"/>
              <a:t> (del 42% al 18%).</a:t>
            </a:r>
          </a:p>
        </p:txBody>
      </p:sp>
      <p:sp>
        <p:nvSpPr>
          <p:cNvPr id="3" name="Marcador de fecha 2">
            <a:extLst>
              <a:ext uri="{FF2B5EF4-FFF2-40B4-BE49-F238E27FC236}">
                <a16:creationId xmlns:a16="http://schemas.microsoft.com/office/drawing/2014/main" id="{464D363C-23A0-4E9C-9BFA-80FF5CD9D48E}"/>
              </a:ext>
            </a:extLst>
          </p:cNvPr>
          <p:cNvSpPr>
            <a:spLocks noGrp="1"/>
          </p:cNvSpPr>
          <p:nvPr>
            <p:ph type="dt" sz="half" idx="10"/>
          </p:nvPr>
        </p:nvSpPr>
        <p:spPr/>
        <p:txBody>
          <a:bodyPr/>
          <a:lstStyle/>
          <a:p>
            <a:pPr>
              <a:defRPr/>
            </a:pPr>
            <a:fld id="{E89B3CDC-7CBD-42DF-B525-28954CC282D1}" type="datetime1">
              <a:rPr lang="es-ES" smtClean="0">
                <a:solidFill>
                  <a:srgbClr val="FFFFFF"/>
                </a:solidFill>
              </a:rPr>
              <a:pPr>
                <a:defRPr/>
              </a:pPr>
              <a:t>06/06/2018</a:t>
            </a:fld>
            <a:endParaRPr lang="es-ES">
              <a:solidFill>
                <a:srgbClr val="FFFFFF"/>
              </a:solidFill>
            </a:endParaRPr>
          </a:p>
        </p:txBody>
      </p:sp>
      <p:sp>
        <p:nvSpPr>
          <p:cNvPr id="4" name="Marcador de pie de página 3">
            <a:extLst>
              <a:ext uri="{FF2B5EF4-FFF2-40B4-BE49-F238E27FC236}">
                <a16:creationId xmlns:a16="http://schemas.microsoft.com/office/drawing/2014/main" id="{C1EF35C2-4A94-4818-BF4E-8571720F15B4}"/>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a:extLst>
              <a:ext uri="{FF2B5EF4-FFF2-40B4-BE49-F238E27FC236}">
                <a16:creationId xmlns:a16="http://schemas.microsoft.com/office/drawing/2014/main" id="{67E531A1-971E-479A-B3A1-A3A433390DDD}"/>
              </a:ext>
            </a:extLst>
          </p:cNvPr>
          <p:cNvSpPr>
            <a:spLocks noGrp="1"/>
          </p:cNvSpPr>
          <p:nvPr>
            <p:ph type="sldNum" sz="quarter" idx="12"/>
          </p:nvPr>
        </p:nvSpPr>
        <p:spPr/>
        <p:txBody>
          <a:bodyPr/>
          <a:lstStyle/>
          <a:p>
            <a:pPr>
              <a:defRPr/>
            </a:pPr>
            <a:fld id="{3A00EB51-65C2-4470-9904-D606D816FC9E}" type="slidenum">
              <a:rPr lang="es-ES" altLang="es-ES" smtClean="0">
                <a:solidFill>
                  <a:srgbClr val="FFFFFF"/>
                </a:solidFill>
              </a:rPr>
              <a:pPr>
                <a:defRPr/>
              </a:pPr>
              <a:t>101</a:t>
            </a:fld>
            <a:endParaRPr lang="es-ES" altLang="es-ES">
              <a:solidFill>
                <a:srgbClr val="FFFFFF"/>
              </a:solidFill>
            </a:endParaRPr>
          </a:p>
        </p:txBody>
      </p:sp>
      <p:pic>
        <p:nvPicPr>
          <p:cNvPr id="6" name="Imagen 5">
            <a:extLst>
              <a:ext uri="{FF2B5EF4-FFF2-40B4-BE49-F238E27FC236}">
                <a16:creationId xmlns:a16="http://schemas.microsoft.com/office/drawing/2014/main" id="{B939803E-62A2-4C7A-86AE-C1521A23B93C}"/>
              </a:ext>
            </a:extLst>
          </p:cNvPr>
          <p:cNvPicPr>
            <a:picLocks noChangeAspect="1"/>
          </p:cNvPicPr>
          <p:nvPr/>
        </p:nvPicPr>
        <p:blipFill>
          <a:blip r:embed="rId2"/>
          <a:stretch>
            <a:fillRect/>
          </a:stretch>
        </p:blipFill>
        <p:spPr>
          <a:xfrm>
            <a:off x="4751566" y="1538287"/>
            <a:ext cx="7303802" cy="5162551"/>
          </a:xfrm>
          <a:prstGeom prst="rect">
            <a:avLst/>
          </a:prstGeom>
        </p:spPr>
      </p:pic>
    </p:spTree>
    <p:extLst>
      <p:ext uri="{BB962C8B-B14F-4D97-AF65-F5344CB8AC3E}">
        <p14:creationId xmlns:p14="http://schemas.microsoft.com/office/powerpoint/2010/main" val="38432117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138E6E-D2AF-4A8F-AEB8-4340F8D312D6}"/>
              </a:ext>
            </a:extLst>
          </p:cNvPr>
          <p:cNvSpPr>
            <a:spLocks noGrp="1"/>
          </p:cNvSpPr>
          <p:nvPr>
            <p:ph type="title"/>
          </p:nvPr>
        </p:nvSpPr>
        <p:spPr>
          <a:xfrm>
            <a:off x="5262880" y="84773"/>
            <a:ext cx="6319520" cy="1143000"/>
          </a:xfrm>
        </p:spPr>
        <p:txBody>
          <a:bodyPr/>
          <a:lstStyle/>
          <a:p>
            <a:r>
              <a:rPr lang="es-ES" dirty="0"/>
              <a:t>¿Qué se globaliza?</a:t>
            </a:r>
          </a:p>
        </p:txBody>
      </p:sp>
      <p:sp>
        <p:nvSpPr>
          <p:cNvPr id="3" name="Marcador de contenido 2">
            <a:extLst>
              <a:ext uri="{FF2B5EF4-FFF2-40B4-BE49-F238E27FC236}">
                <a16:creationId xmlns:a16="http://schemas.microsoft.com/office/drawing/2014/main" id="{225F3C1E-EF12-4D15-BC64-98DEE0F82297}"/>
              </a:ext>
            </a:extLst>
          </p:cNvPr>
          <p:cNvSpPr>
            <a:spLocks noGrp="1"/>
          </p:cNvSpPr>
          <p:nvPr>
            <p:ph idx="1"/>
          </p:nvPr>
        </p:nvSpPr>
        <p:spPr>
          <a:xfrm>
            <a:off x="40640" y="685801"/>
            <a:ext cx="5161280" cy="4530725"/>
          </a:xfrm>
        </p:spPr>
        <p:txBody>
          <a:bodyPr/>
          <a:lstStyle/>
          <a:p>
            <a:pPr>
              <a:buFont typeface="Arial" panose="020B0604020202020204" pitchFamily="34" charset="0"/>
              <a:buChar char="•"/>
            </a:pPr>
            <a:r>
              <a:rPr lang="es-ES" sz="2000" dirty="0"/>
              <a:t>El principal impulso a la globalización proviene de la variable de </a:t>
            </a:r>
            <a:r>
              <a:rPr lang="es-ES" sz="2000" b="1" dirty="0">
                <a:solidFill>
                  <a:srgbClr val="FFFF00"/>
                </a:solidFill>
                <a:effectLst/>
              </a:rPr>
              <a:t>inversiones</a:t>
            </a:r>
            <a:r>
              <a:rPr lang="es-ES" sz="2000" dirty="0"/>
              <a:t>, cuya contribución aumenta en casi 12 puntos.  </a:t>
            </a:r>
          </a:p>
          <a:p>
            <a:pPr>
              <a:buFont typeface="Arial" panose="020B0604020202020204" pitchFamily="34" charset="0"/>
              <a:buChar char="•"/>
            </a:pPr>
            <a:r>
              <a:rPr lang="es-ES" sz="2000" dirty="0"/>
              <a:t>Tanto los </a:t>
            </a:r>
            <a:r>
              <a:rPr lang="es-ES" sz="2000" b="1" dirty="0">
                <a:solidFill>
                  <a:srgbClr val="FFFF00"/>
                </a:solidFill>
                <a:effectLst/>
              </a:rPr>
              <a:t>servicios</a:t>
            </a:r>
            <a:r>
              <a:rPr lang="es-ES" sz="2000" dirty="0"/>
              <a:t> como la </a:t>
            </a:r>
            <a:r>
              <a:rPr lang="es-ES" sz="2000" b="1" dirty="0">
                <a:solidFill>
                  <a:srgbClr val="FFFF00"/>
                </a:solidFill>
                <a:effectLst/>
              </a:rPr>
              <a:t>energía</a:t>
            </a:r>
            <a:r>
              <a:rPr lang="es-ES" sz="2000" dirty="0"/>
              <a:t> contribuyen pero a menor escala (2,1 y 2,4 puntos porcentuales). </a:t>
            </a:r>
          </a:p>
          <a:p>
            <a:pPr>
              <a:buFont typeface="Arial" panose="020B0604020202020204" pitchFamily="34" charset="0"/>
              <a:buChar char="•"/>
            </a:pPr>
            <a:r>
              <a:rPr lang="es-ES" sz="2000" dirty="0"/>
              <a:t>La contribución de la variable de </a:t>
            </a:r>
            <a:r>
              <a:rPr lang="es-ES" sz="2000" b="1" dirty="0">
                <a:solidFill>
                  <a:srgbClr val="FFFF00"/>
                </a:solidFill>
                <a:effectLst/>
              </a:rPr>
              <a:t>bienes primarios</a:t>
            </a:r>
            <a:r>
              <a:rPr lang="es-ES" sz="2000" b="1" dirty="0"/>
              <a:t> </a:t>
            </a:r>
            <a:r>
              <a:rPr lang="es-ES" sz="2000" dirty="0"/>
              <a:t>decrece en un punto </a:t>
            </a:r>
          </a:p>
          <a:p>
            <a:pPr>
              <a:buFont typeface="Arial" panose="020B0604020202020204" pitchFamily="34" charset="0"/>
              <a:buChar char="•"/>
            </a:pPr>
            <a:r>
              <a:rPr lang="es-ES" sz="2000" dirty="0"/>
              <a:t>En cuanto a las </a:t>
            </a:r>
            <a:r>
              <a:rPr lang="es-ES" sz="2000" b="1" dirty="0">
                <a:solidFill>
                  <a:srgbClr val="FFFF00"/>
                </a:solidFill>
                <a:effectLst/>
              </a:rPr>
              <a:t>manufacturas</a:t>
            </a:r>
            <a:r>
              <a:rPr lang="es-ES" sz="2000" dirty="0"/>
              <a:t> (uno de los temas de debate en el Brexit y Trump), su expansión es relativamente baja y aumenta tan sólo 2,2 puntos.</a:t>
            </a:r>
          </a:p>
        </p:txBody>
      </p:sp>
      <p:sp>
        <p:nvSpPr>
          <p:cNvPr id="4" name="Marcador de fecha 3">
            <a:extLst>
              <a:ext uri="{FF2B5EF4-FFF2-40B4-BE49-F238E27FC236}">
                <a16:creationId xmlns:a16="http://schemas.microsoft.com/office/drawing/2014/main" id="{FDB43922-AB2F-4A2B-885B-16AD28AD46B0}"/>
              </a:ext>
            </a:extLst>
          </p:cNvPr>
          <p:cNvSpPr>
            <a:spLocks noGrp="1"/>
          </p:cNvSpPr>
          <p:nvPr>
            <p:ph type="dt" sz="half" idx="10"/>
          </p:nvPr>
        </p:nvSpPr>
        <p:spPr/>
        <p:txBody>
          <a:bodyPr/>
          <a:lstStyle/>
          <a:p>
            <a:pPr>
              <a:defRPr/>
            </a:pPr>
            <a:fld id="{D9677213-B68A-40FB-AE07-EEA1051667C3}" type="datetime1">
              <a:rPr lang="es-ES" smtClean="0">
                <a:solidFill>
                  <a:srgbClr val="FFFFFF"/>
                </a:solidFill>
              </a:rPr>
              <a:pPr>
                <a:defRPr/>
              </a:pPr>
              <a:t>06/06/2018</a:t>
            </a:fld>
            <a:endParaRPr lang="es-ES">
              <a:solidFill>
                <a:srgbClr val="FFFFFF"/>
              </a:solidFill>
            </a:endParaRPr>
          </a:p>
        </p:txBody>
      </p:sp>
      <p:sp>
        <p:nvSpPr>
          <p:cNvPr id="5" name="Marcador de pie de página 4">
            <a:extLst>
              <a:ext uri="{FF2B5EF4-FFF2-40B4-BE49-F238E27FC236}">
                <a16:creationId xmlns:a16="http://schemas.microsoft.com/office/drawing/2014/main" id="{D59AE12A-B88A-4F4C-A3A1-0D974CE35958}"/>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a:extLst>
              <a:ext uri="{FF2B5EF4-FFF2-40B4-BE49-F238E27FC236}">
                <a16:creationId xmlns:a16="http://schemas.microsoft.com/office/drawing/2014/main" id="{CF9F0640-8B33-44D9-8A98-8D214387EB2E}"/>
              </a:ext>
            </a:extLst>
          </p:cNvPr>
          <p:cNvSpPr>
            <a:spLocks noGrp="1"/>
          </p:cNvSpPr>
          <p:nvPr>
            <p:ph type="sldNum" sz="quarter" idx="12"/>
          </p:nvPr>
        </p:nvSpPr>
        <p:spPr/>
        <p:txBody>
          <a:bodyPr/>
          <a:lstStyle/>
          <a:p>
            <a:pPr>
              <a:defRPr/>
            </a:pPr>
            <a:fld id="{E26A3245-B464-4580-98AA-25475F503A0A}" type="slidenum">
              <a:rPr lang="es-ES" altLang="es-ES" smtClean="0">
                <a:solidFill>
                  <a:srgbClr val="FFFFFF"/>
                </a:solidFill>
              </a:rPr>
              <a:pPr>
                <a:defRPr/>
              </a:pPr>
              <a:t>102</a:t>
            </a:fld>
            <a:endParaRPr lang="es-ES" altLang="es-ES">
              <a:solidFill>
                <a:srgbClr val="FFFFFF"/>
              </a:solidFill>
            </a:endParaRPr>
          </a:p>
        </p:txBody>
      </p:sp>
      <p:pic>
        <p:nvPicPr>
          <p:cNvPr id="7" name="Imagen 6">
            <a:extLst>
              <a:ext uri="{FF2B5EF4-FFF2-40B4-BE49-F238E27FC236}">
                <a16:creationId xmlns:a16="http://schemas.microsoft.com/office/drawing/2014/main" id="{E839667C-1367-4C9F-8912-A369D699A54D}"/>
              </a:ext>
            </a:extLst>
          </p:cNvPr>
          <p:cNvPicPr>
            <a:picLocks noChangeAspect="1"/>
          </p:cNvPicPr>
          <p:nvPr/>
        </p:nvPicPr>
        <p:blipFill>
          <a:blip r:embed="rId2"/>
          <a:stretch>
            <a:fillRect/>
          </a:stretch>
        </p:blipFill>
        <p:spPr>
          <a:xfrm>
            <a:off x="5415280" y="1524953"/>
            <a:ext cx="6730835" cy="4530725"/>
          </a:xfrm>
          <a:prstGeom prst="rect">
            <a:avLst/>
          </a:prstGeom>
        </p:spPr>
      </p:pic>
    </p:spTree>
    <p:extLst>
      <p:ext uri="{BB962C8B-B14F-4D97-AF65-F5344CB8AC3E}">
        <p14:creationId xmlns:p14="http://schemas.microsoft.com/office/powerpoint/2010/main" val="4600979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540591" y="36275"/>
            <a:ext cx="10972800" cy="1143000"/>
          </a:xfrm>
        </p:spPr>
        <p:txBody>
          <a:bodyPr/>
          <a:lstStyle/>
          <a:p>
            <a:r>
              <a:rPr lang="es-ES" sz="3600" dirty="0"/>
              <a:t>IEPG 2018</a:t>
            </a:r>
            <a:endParaRPr lang="en-US" sz="3600" dirty="0"/>
          </a:p>
        </p:txBody>
      </p:sp>
      <p:sp>
        <p:nvSpPr>
          <p:cNvPr id="4" name="Marcador de fecha 3"/>
          <p:cNvSpPr>
            <a:spLocks noGrp="1"/>
          </p:cNvSpPr>
          <p:nvPr>
            <p:ph type="dt" sz="half" idx="10"/>
          </p:nvPr>
        </p:nvSpPr>
        <p:spPr/>
        <p:txBody>
          <a:bodyPr/>
          <a:lstStyle/>
          <a:p>
            <a:pPr>
              <a:defRPr/>
            </a:pPr>
            <a:fld id="{A655082F-5399-4C17-AC70-CDEE7580E85E}" type="datetime1">
              <a:rPr lang="es-ES" smtClean="0">
                <a:solidFill>
                  <a:srgbClr val="FFFFFF"/>
                </a:solidFill>
              </a:rPr>
              <a:pPr>
                <a:defRPr/>
              </a:pPr>
              <a:t>06/06/2018</a:t>
            </a:fld>
            <a:endParaRPr lang="es-ES">
              <a:solidFill>
                <a:srgbClr val="FFFFFF"/>
              </a:solidFill>
            </a:endParaRPr>
          </a:p>
        </p:txBody>
      </p:sp>
      <p:sp>
        <p:nvSpPr>
          <p:cNvPr id="5" name="Marcador de pie de página 4"/>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p:cNvSpPr>
            <a:spLocks noGrp="1"/>
          </p:cNvSpPr>
          <p:nvPr>
            <p:ph type="sldNum" sz="quarter" idx="12"/>
          </p:nvPr>
        </p:nvSpPr>
        <p:spPr/>
        <p:txBody>
          <a:bodyPr/>
          <a:lstStyle/>
          <a:p>
            <a:fld id="{9537B5E9-28F5-480E-9015-ADD6860C1436}" type="slidenum">
              <a:rPr lang="es-ES" altLang="es-ES" smtClean="0">
                <a:solidFill>
                  <a:srgbClr val="FFFFFF"/>
                </a:solidFill>
              </a:rPr>
              <a:pPr/>
              <a:t>103</a:t>
            </a:fld>
            <a:endParaRPr lang="es-ES" altLang="es-ES">
              <a:solidFill>
                <a:srgbClr val="FFFFFF"/>
              </a:solidFill>
            </a:endParaRPr>
          </a:p>
        </p:txBody>
      </p:sp>
      <p:pic>
        <p:nvPicPr>
          <p:cNvPr id="8" name="Imagen 7"/>
          <p:cNvPicPr>
            <a:picLocks noChangeAspect="1"/>
          </p:cNvPicPr>
          <p:nvPr/>
        </p:nvPicPr>
        <p:blipFill>
          <a:blip r:embed="rId2"/>
          <a:stretch>
            <a:fillRect/>
          </a:stretch>
        </p:blipFill>
        <p:spPr>
          <a:xfrm>
            <a:off x="1802921" y="1291990"/>
            <a:ext cx="8075134" cy="5337411"/>
          </a:xfrm>
          <a:prstGeom prst="rect">
            <a:avLst/>
          </a:prstGeom>
        </p:spPr>
      </p:pic>
    </p:spTree>
    <p:extLst>
      <p:ext uri="{BB962C8B-B14F-4D97-AF65-F5344CB8AC3E}">
        <p14:creationId xmlns:p14="http://schemas.microsoft.com/office/powerpoint/2010/main" val="35090304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B6BCBD-6404-4F8B-AA8C-787342A26DD8}"/>
              </a:ext>
            </a:extLst>
          </p:cNvPr>
          <p:cNvSpPr>
            <a:spLocks noGrp="1"/>
          </p:cNvSpPr>
          <p:nvPr>
            <p:ph type="title"/>
          </p:nvPr>
        </p:nvSpPr>
        <p:spPr>
          <a:xfrm>
            <a:off x="5486548" y="359093"/>
            <a:ext cx="6095852" cy="1143000"/>
          </a:xfrm>
        </p:spPr>
        <p:txBody>
          <a:bodyPr/>
          <a:lstStyle/>
          <a:p>
            <a:r>
              <a:rPr lang="es-ES" dirty="0"/>
              <a:t>Fuerte concentración de la presencia exterior</a:t>
            </a:r>
          </a:p>
        </p:txBody>
      </p:sp>
      <p:sp>
        <p:nvSpPr>
          <p:cNvPr id="3" name="Marcador de contenido 2">
            <a:extLst>
              <a:ext uri="{FF2B5EF4-FFF2-40B4-BE49-F238E27FC236}">
                <a16:creationId xmlns:a16="http://schemas.microsoft.com/office/drawing/2014/main" id="{8529C0B0-6382-457B-BAA5-BACC90FAB059}"/>
              </a:ext>
            </a:extLst>
          </p:cNvPr>
          <p:cNvSpPr>
            <a:spLocks noGrp="1"/>
          </p:cNvSpPr>
          <p:nvPr>
            <p:ph idx="1"/>
          </p:nvPr>
        </p:nvSpPr>
        <p:spPr>
          <a:xfrm>
            <a:off x="172720" y="512065"/>
            <a:ext cx="5384800" cy="4530725"/>
          </a:xfrm>
        </p:spPr>
        <p:txBody>
          <a:bodyPr/>
          <a:lstStyle/>
          <a:p>
            <a:pPr marL="0" indent="0">
              <a:buNone/>
            </a:pPr>
            <a:r>
              <a:rPr lang="es-ES" sz="1800" dirty="0"/>
              <a:t>Calculamos la distribución de esta presencia agregada por quintiles. El primer quintil incluye los 20 países con mayores valores de presencia global mientras que el quintil cinco contiene los 20 países con los menores niveles de proyección exterior.</a:t>
            </a:r>
          </a:p>
          <a:p>
            <a:pPr marL="0" indent="0">
              <a:buNone/>
            </a:pPr>
            <a:endParaRPr lang="es-ES" sz="1800" dirty="0"/>
          </a:p>
          <a:p>
            <a:pPr marL="0" indent="0">
              <a:buNone/>
            </a:pPr>
            <a:r>
              <a:rPr lang="es-ES" sz="2000" dirty="0"/>
              <a:t>Como muestra el Gráfico </a:t>
            </a:r>
            <a:r>
              <a:rPr lang="es-ES" sz="2000" dirty="0">
                <a:solidFill>
                  <a:srgbClr val="FFFF00"/>
                </a:solidFill>
                <a:effectLst/>
              </a:rPr>
              <a:t>l</a:t>
            </a:r>
            <a:r>
              <a:rPr lang="es-ES" sz="2000" b="1" dirty="0">
                <a:solidFill>
                  <a:srgbClr val="FFFF00"/>
                </a:solidFill>
                <a:effectLst/>
              </a:rPr>
              <a:t>os 20 mayores actores globales proyectan en la actualidad cerca del 80% de la presencia global total mientras que la del quintil cinco se limita al 1%. (Recordemos 80/20, Pareto!)</a:t>
            </a:r>
          </a:p>
          <a:p>
            <a:pPr marL="0" indent="0">
              <a:buNone/>
            </a:pPr>
            <a:endParaRPr lang="es-ES" sz="1800" dirty="0"/>
          </a:p>
          <a:p>
            <a:pPr marL="0" indent="0">
              <a:buNone/>
            </a:pPr>
            <a:r>
              <a:rPr lang="es-ES" sz="1800" dirty="0"/>
              <a:t>La distribución muestra una cierta </a:t>
            </a:r>
            <a:r>
              <a:rPr lang="es-ES" sz="1800" b="1" dirty="0">
                <a:solidFill>
                  <a:srgbClr val="FFFF00"/>
                </a:solidFill>
                <a:effectLst/>
              </a:rPr>
              <a:t>desconcentración</a:t>
            </a:r>
            <a:r>
              <a:rPr lang="es-ES" sz="1800" dirty="0"/>
              <a:t> con los años: Q1 reduce su participación desde el 85% en 1990, que se distribuye entre los otros cuatro grupos</a:t>
            </a:r>
          </a:p>
        </p:txBody>
      </p:sp>
      <p:sp>
        <p:nvSpPr>
          <p:cNvPr id="4" name="Marcador de fecha 3">
            <a:extLst>
              <a:ext uri="{FF2B5EF4-FFF2-40B4-BE49-F238E27FC236}">
                <a16:creationId xmlns:a16="http://schemas.microsoft.com/office/drawing/2014/main" id="{14028CF5-B084-46F3-B8CE-956365D6DADC}"/>
              </a:ext>
            </a:extLst>
          </p:cNvPr>
          <p:cNvSpPr>
            <a:spLocks noGrp="1"/>
          </p:cNvSpPr>
          <p:nvPr>
            <p:ph type="dt" sz="half" idx="10"/>
          </p:nvPr>
        </p:nvSpPr>
        <p:spPr/>
        <p:txBody>
          <a:bodyPr/>
          <a:lstStyle/>
          <a:p>
            <a:pPr>
              <a:defRPr/>
            </a:pPr>
            <a:fld id="{D9677213-B68A-40FB-AE07-EEA1051667C3}" type="datetime1">
              <a:rPr lang="es-ES" smtClean="0">
                <a:solidFill>
                  <a:srgbClr val="FFFFFF"/>
                </a:solidFill>
              </a:rPr>
              <a:pPr>
                <a:defRPr/>
              </a:pPr>
              <a:t>06/06/2018</a:t>
            </a:fld>
            <a:endParaRPr lang="es-ES" dirty="0">
              <a:solidFill>
                <a:srgbClr val="FFFFFF"/>
              </a:solidFill>
            </a:endParaRPr>
          </a:p>
        </p:txBody>
      </p:sp>
      <p:sp>
        <p:nvSpPr>
          <p:cNvPr id="5" name="Marcador de pie de página 4">
            <a:extLst>
              <a:ext uri="{FF2B5EF4-FFF2-40B4-BE49-F238E27FC236}">
                <a16:creationId xmlns:a16="http://schemas.microsoft.com/office/drawing/2014/main" id="{1D3C3D07-EC7C-42F4-9890-E7C8ADEAB1D8}"/>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a:extLst>
              <a:ext uri="{FF2B5EF4-FFF2-40B4-BE49-F238E27FC236}">
                <a16:creationId xmlns:a16="http://schemas.microsoft.com/office/drawing/2014/main" id="{B02B73D6-7464-4971-8D57-DF9F6D0BA00B}"/>
              </a:ext>
            </a:extLst>
          </p:cNvPr>
          <p:cNvSpPr>
            <a:spLocks noGrp="1"/>
          </p:cNvSpPr>
          <p:nvPr>
            <p:ph type="sldNum" sz="quarter" idx="12"/>
          </p:nvPr>
        </p:nvSpPr>
        <p:spPr/>
        <p:txBody>
          <a:bodyPr/>
          <a:lstStyle/>
          <a:p>
            <a:pPr>
              <a:defRPr/>
            </a:pPr>
            <a:fld id="{E26A3245-B464-4580-98AA-25475F503A0A}" type="slidenum">
              <a:rPr lang="es-ES" altLang="es-ES" smtClean="0">
                <a:solidFill>
                  <a:srgbClr val="FFFFFF"/>
                </a:solidFill>
              </a:rPr>
              <a:pPr>
                <a:defRPr/>
              </a:pPr>
              <a:t>104</a:t>
            </a:fld>
            <a:endParaRPr lang="es-ES" altLang="es-ES">
              <a:solidFill>
                <a:srgbClr val="FFFFFF"/>
              </a:solidFill>
            </a:endParaRPr>
          </a:p>
        </p:txBody>
      </p:sp>
      <p:pic>
        <p:nvPicPr>
          <p:cNvPr id="7" name="Imagen 6">
            <a:extLst>
              <a:ext uri="{FF2B5EF4-FFF2-40B4-BE49-F238E27FC236}">
                <a16:creationId xmlns:a16="http://schemas.microsoft.com/office/drawing/2014/main" id="{9CFD218C-77FA-4C6E-ACAD-7E15E2B5F8D2}"/>
              </a:ext>
            </a:extLst>
          </p:cNvPr>
          <p:cNvPicPr>
            <a:picLocks noChangeAspect="1"/>
          </p:cNvPicPr>
          <p:nvPr/>
        </p:nvPicPr>
        <p:blipFill>
          <a:blip r:embed="rId2"/>
          <a:stretch>
            <a:fillRect/>
          </a:stretch>
        </p:blipFill>
        <p:spPr>
          <a:xfrm>
            <a:off x="5486548" y="1909784"/>
            <a:ext cx="6532732" cy="4374494"/>
          </a:xfrm>
          <a:prstGeom prst="rect">
            <a:avLst/>
          </a:prstGeom>
        </p:spPr>
      </p:pic>
    </p:spTree>
    <p:extLst>
      <p:ext uri="{BB962C8B-B14F-4D97-AF65-F5344CB8AC3E}">
        <p14:creationId xmlns:p14="http://schemas.microsoft.com/office/powerpoint/2010/main" val="32065669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dirty="0"/>
          </a:p>
        </p:txBody>
      </p:sp>
      <p:sp>
        <p:nvSpPr>
          <p:cNvPr id="3" name="Marcador de fecha 2"/>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p:cNvSpPr>
            <a:spLocks noGrp="1"/>
          </p:cNvSpPr>
          <p:nvPr>
            <p:ph type="sldNum" sz="quarter" idx="12"/>
          </p:nvPr>
        </p:nvSpPr>
        <p:spPr/>
        <p:txBody>
          <a:bodyPr/>
          <a:lstStyle/>
          <a:p>
            <a:fld id="{945D757D-116E-4B28-B815-D4A620AB1A0F}" type="slidenum">
              <a:rPr lang="es-ES" altLang="es-ES" smtClean="0">
                <a:solidFill>
                  <a:srgbClr val="FFFFFF"/>
                </a:solidFill>
              </a:rPr>
              <a:pPr/>
              <a:t>105</a:t>
            </a:fld>
            <a:endParaRPr lang="es-ES" altLang="es-ES">
              <a:solidFill>
                <a:srgbClr val="FFFFFF"/>
              </a:solidFill>
            </a:endParaRPr>
          </a:p>
        </p:txBody>
      </p:sp>
      <p:pic>
        <p:nvPicPr>
          <p:cNvPr id="6" name="Imagen 5"/>
          <p:cNvPicPr>
            <a:picLocks noChangeAspect="1"/>
          </p:cNvPicPr>
          <p:nvPr/>
        </p:nvPicPr>
        <p:blipFill>
          <a:blip r:embed="rId2"/>
          <a:stretch>
            <a:fillRect/>
          </a:stretch>
        </p:blipFill>
        <p:spPr>
          <a:xfrm>
            <a:off x="842513" y="165465"/>
            <a:ext cx="10287509" cy="6306773"/>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5">
                <a:extLst>
                  <a:ext uri="{FF2B5EF4-FFF2-40B4-BE49-F238E27FC236}">
                    <a16:creationId xmlns:a16="http://schemas.microsoft.com/office/drawing/2014/main" id="{0795250C-8FD3-49FD-AD31-9317575D3674}"/>
                  </a:ext>
                </a:extLst>
              </p14:cNvPr>
              <p14:cNvContentPartPr>
                <a14:cpLocks xmlns:a14="http://schemas.microsoft.com/office/drawing/2010/main" noRot="1" noChangeAspect="1" noEditPoints="1" noChangeArrowheads="1" noChangeShapeType="1"/>
              </p14:cNvContentPartPr>
              <p14:nvPr/>
            </p14:nvContentPartPr>
            <p14:xfrm>
              <a:off x="1920240" y="1597344"/>
              <a:ext cx="1397318" cy="1849371"/>
            </p14:xfrm>
          </p:contentPart>
        </mc:Choice>
        <mc:Fallback xmlns="">
          <p:pic>
            <p:nvPicPr>
              <p:cNvPr id="7" name="Ink 5">
                <a:extLst>
                  <a:ext uri="{FF2B5EF4-FFF2-40B4-BE49-F238E27FC236}">
                    <a16:creationId xmlns:a16="http://schemas.microsoft.com/office/drawing/2014/main" id="{0795250C-8FD3-49FD-AD31-9317575D3674}"/>
                  </a:ext>
                </a:extLst>
              </p:cNvPr>
              <p:cNvPicPr>
                <a:picLocks noRot="1" noChangeAspect="1" noEditPoints="1" noChangeArrowheads="1" noChangeShapeType="1"/>
              </p:cNvPicPr>
              <p:nvPr/>
            </p:nvPicPr>
            <p:blipFill>
              <a:blip r:embed="rId4"/>
              <a:stretch>
                <a:fillRect/>
              </a:stretch>
            </p:blipFill>
            <p:spPr>
              <a:xfrm>
                <a:off x="1910886" y="1587986"/>
                <a:ext cx="1416026" cy="1868088"/>
              </a:xfrm>
              <a:prstGeom prst="rect">
                <a:avLst/>
              </a:prstGeom>
            </p:spPr>
          </p:pic>
        </mc:Fallback>
      </mc:AlternateContent>
    </p:spTree>
    <p:extLst>
      <p:ext uri="{BB962C8B-B14F-4D97-AF65-F5344CB8AC3E}">
        <p14:creationId xmlns:p14="http://schemas.microsoft.com/office/powerpoint/2010/main" val="16571710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PERO EL MUNDO NO ES PLANO	</a:t>
            </a:r>
            <a:endParaRPr lang="en-US" dirty="0"/>
          </a:p>
        </p:txBody>
      </p:sp>
      <p:sp>
        <p:nvSpPr>
          <p:cNvPr id="6" name="Marcador de contenido 5"/>
          <p:cNvSpPr>
            <a:spLocks noGrp="1"/>
          </p:cNvSpPr>
          <p:nvPr>
            <p:ph idx="1"/>
          </p:nvPr>
        </p:nvSpPr>
        <p:spPr>
          <a:xfrm>
            <a:off x="1403228" y="2471466"/>
            <a:ext cx="10972800" cy="4530725"/>
          </a:xfrm>
        </p:spPr>
        <p:txBody>
          <a:bodyPr/>
          <a:lstStyle/>
          <a:p>
            <a:r>
              <a:rPr lang="es-ES" sz="2400" dirty="0"/>
              <a:t>Thomas Friedman, </a:t>
            </a:r>
            <a:r>
              <a:rPr lang="es-ES" sz="2400" u="sng" dirty="0"/>
              <a:t>El mundo es plano</a:t>
            </a:r>
            <a:r>
              <a:rPr lang="es-ES" sz="2400" dirty="0"/>
              <a:t> (2005).</a:t>
            </a:r>
          </a:p>
          <a:p>
            <a:r>
              <a:rPr lang="es-ES" sz="2400" dirty="0"/>
              <a:t>En contra:</a:t>
            </a:r>
          </a:p>
          <a:p>
            <a:pPr lvl="1"/>
            <a:r>
              <a:rPr lang="es-ES" sz="2000" dirty="0"/>
              <a:t>Robert Kaplan </a:t>
            </a:r>
            <a:r>
              <a:rPr lang="es-ES" sz="2000" u="sng" dirty="0"/>
              <a:t>La venganza de la geografía</a:t>
            </a:r>
            <a:r>
              <a:rPr lang="es-ES" sz="2000" dirty="0"/>
              <a:t> (2014) </a:t>
            </a:r>
          </a:p>
          <a:p>
            <a:pPr lvl="1"/>
            <a:r>
              <a:rPr lang="en-US" sz="2000" dirty="0" err="1"/>
              <a:t>Panjat</a:t>
            </a:r>
            <a:r>
              <a:rPr lang="en-US" sz="2000" dirty="0"/>
              <a:t> Ghemawat, </a:t>
            </a:r>
            <a:r>
              <a:rPr lang="en-US" sz="2000" u="sng" dirty="0"/>
              <a:t>World 3.0: Global Prosperity and How to Achieve it</a:t>
            </a:r>
            <a:r>
              <a:rPr lang="en-US" sz="2000" dirty="0"/>
              <a:t>, Harvard Business Press Books, Boston, 2011.</a:t>
            </a:r>
          </a:p>
          <a:p>
            <a:pPr lvl="1"/>
            <a:r>
              <a:rPr lang="en-US" sz="2000" dirty="0"/>
              <a:t>Tim Marshall, </a:t>
            </a:r>
            <a:r>
              <a:rPr lang="en-US" sz="2000" u="sng" dirty="0"/>
              <a:t>Prisoners of Geography</a:t>
            </a:r>
            <a:r>
              <a:rPr lang="en-US" sz="2000" dirty="0"/>
              <a:t>, 2015.</a:t>
            </a:r>
            <a:endParaRPr lang="en-US" sz="2000" u="sng" dirty="0"/>
          </a:p>
          <a:p>
            <a:endParaRPr lang="en-US" dirty="0"/>
          </a:p>
        </p:txBody>
      </p:sp>
      <p:sp>
        <p:nvSpPr>
          <p:cNvPr id="3" name="Marcador de fecha 2"/>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p:cNvSpPr>
            <a:spLocks noGrp="1"/>
          </p:cNvSpPr>
          <p:nvPr>
            <p:ph type="sldNum" sz="quarter" idx="12"/>
          </p:nvPr>
        </p:nvSpPr>
        <p:spPr/>
        <p:txBody>
          <a:bodyPr/>
          <a:lstStyle/>
          <a:p>
            <a:fld id="{945D757D-116E-4B28-B815-D4A620AB1A0F}" type="slidenum">
              <a:rPr lang="es-ES" altLang="es-ES" smtClean="0">
                <a:solidFill>
                  <a:srgbClr val="FFFFFF"/>
                </a:solidFill>
              </a:rPr>
              <a:pPr/>
              <a:t>106</a:t>
            </a:fld>
            <a:endParaRPr lang="es-ES" altLang="es-ES">
              <a:solidFill>
                <a:srgbClr val="FFFFFF"/>
              </a:solidFill>
            </a:endParaRPr>
          </a:p>
        </p:txBody>
      </p:sp>
    </p:spTree>
    <p:extLst>
      <p:ext uri="{BB962C8B-B14F-4D97-AF65-F5344CB8AC3E}">
        <p14:creationId xmlns:p14="http://schemas.microsoft.com/office/powerpoint/2010/main" val="22545357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srcRect b="6318"/>
          <a:stretch/>
        </p:blipFill>
        <p:spPr>
          <a:xfrm>
            <a:off x="1323746" y="1570038"/>
            <a:ext cx="9691596" cy="4673600"/>
          </a:xfrm>
          <a:prstGeom prst="rect">
            <a:avLst/>
          </a:prstGeom>
        </p:spPr>
      </p:pic>
      <p:sp>
        <p:nvSpPr>
          <p:cNvPr id="2" name="Título 1"/>
          <p:cNvSpPr>
            <a:spLocks noGrp="1"/>
          </p:cNvSpPr>
          <p:nvPr>
            <p:ph type="title"/>
          </p:nvPr>
        </p:nvSpPr>
        <p:spPr>
          <a:xfrm>
            <a:off x="1361440" y="227013"/>
            <a:ext cx="9072880" cy="1143000"/>
          </a:xfrm>
        </p:spPr>
        <p:txBody>
          <a:bodyPr/>
          <a:lstStyle/>
          <a:p>
            <a:r>
              <a:rPr lang="es-ES" dirty="0"/>
              <a:t>Modelo CAGE: </a:t>
            </a:r>
            <a:br>
              <a:rPr lang="es-ES" sz="4000" dirty="0"/>
            </a:br>
            <a:r>
              <a:rPr lang="es-ES" sz="4000" dirty="0"/>
              <a:t>La “distancia” (fronteras) es un dato</a:t>
            </a:r>
            <a:endParaRPr lang="en-US" dirty="0"/>
          </a:p>
        </p:txBody>
      </p:sp>
      <p:sp>
        <p:nvSpPr>
          <p:cNvPr id="3" name="Marcador de fecha 2"/>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p:cNvSpPr>
            <a:spLocks noGrp="1"/>
          </p:cNvSpPr>
          <p:nvPr>
            <p:ph type="sldNum" sz="quarter" idx="12"/>
          </p:nvPr>
        </p:nvSpPr>
        <p:spPr/>
        <p:txBody>
          <a:bodyPr/>
          <a:lstStyle/>
          <a:p>
            <a:fld id="{945D757D-116E-4B28-B815-D4A620AB1A0F}" type="slidenum">
              <a:rPr lang="es-ES" altLang="es-ES" smtClean="0">
                <a:solidFill>
                  <a:srgbClr val="FFFFFF"/>
                </a:solidFill>
              </a:rPr>
              <a:pPr/>
              <a:t>107</a:t>
            </a:fld>
            <a:endParaRPr lang="es-ES" altLang="es-ES">
              <a:solidFill>
                <a:srgbClr val="FFFFFF"/>
              </a:solidFill>
            </a:endParaRPr>
          </a:p>
        </p:txBody>
      </p:sp>
    </p:spTree>
    <p:extLst>
      <p:ext uri="{BB962C8B-B14F-4D97-AF65-F5344CB8AC3E}">
        <p14:creationId xmlns:p14="http://schemas.microsoft.com/office/powerpoint/2010/main" val="39935808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100" y="277813"/>
            <a:ext cx="5238750" cy="1143000"/>
          </a:xfrm>
        </p:spPr>
        <p:txBody>
          <a:bodyPr/>
          <a:lstStyle/>
          <a:p>
            <a:r>
              <a:rPr lang="es-ES" sz="2400" b="1" dirty="0"/>
              <a:t>Los tres mundos de Ghemawat</a:t>
            </a:r>
            <a:br>
              <a:rPr lang="es-ES" sz="2400" b="1" dirty="0"/>
            </a:br>
            <a:r>
              <a:rPr lang="en-US" sz="1600" dirty="0">
                <a:effectLst/>
              </a:rPr>
              <a:t>Pankaj </a:t>
            </a:r>
            <a:r>
              <a:rPr lang="en-US" sz="1600" dirty="0" err="1">
                <a:effectLst/>
              </a:rPr>
              <a:t>Ghemawat’s</a:t>
            </a:r>
            <a:r>
              <a:rPr lang="en-US" sz="1600" dirty="0">
                <a:effectLst/>
              </a:rPr>
              <a:t> </a:t>
            </a:r>
            <a:r>
              <a:rPr lang="en-US" sz="1600" i="1" u="sng" dirty="0">
                <a:effectLst/>
                <a:hlinkClick r:id="rId2"/>
              </a:rPr>
              <a:t>World 3.0</a:t>
            </a:r>
            <a:r>
              <a:rPr lang="en-US" sz="1600" i="1" dirty="0">
                <a:effectLst/>
              </a:rPr>
              <a:t> </a:t>
            </a:r>
            <a:br>
              <a:rPr lang="en-US" sz="1600" i="1" dirty="0">
                <a:effectLst/>
              </a:rPr>
            </a:br>
            <a:r>
              <a:rPr lang="en-US" sz="1600" dirty="0">
                <a:effectLst/>
              </a:rPr>
              <a:t>Friedman’s </a:t>
            </a:r>
            <a:r>
              <a:rPr lang="en-US" sz="1600" i="1" u="sng" dirty="0">
                <a:effectLst/>
                <a:hlinkClick r:id="rId3"/>
              </a:rPr>
              <a:t>The World is Flat</a:t>
            </a:r>
            <a:r>
              <a:rPr lang="en-US" sz="1600" i="1" dirty="0">
                <a:effectLst/>
              </a:rPr>
              <a:t> </a:t>
            </a:r>
            <a:br>
              <a:rPr lang="en-US" sz="2400" i="1" dirty="0">
                <a:effectLst/>
              </a:rPr>
            </a:br>
            <a:r>
              <a:rPr lang="en-US" sz="2400" b="1" i="1" dirty="0" err="1">
                <a:solidFill>
                  <a:srgbClr val="FFFF00"/>
                </a:solidFill>
                <a:effectLst/>
              </a:rPr>
              <a:t>Regulación</a:t>
            </a:r>
            <a:r>
              <a:rPr lang="en-US" sz="2400" b="1" i="1" dirty="0">
                <a:solidFill>
                  <a:srgbClr val="FFFF00"/>
                </a:solidFill>
                <a:effectLst/>
              </a:rPr>
              <a:t> e </a:t>
            </a:r>
            <a:r>
              <a:rPr lang="en-US" sz="2400" b="1" i="1" dirty="0" err="1">
                <a:solidFill>
                  <a:srgbClr val="FFFF00"/>
                </a:solidFill>
                <a:effectLst/>
              </a:rPr>
              <a:t>integración</a:t>
            </a:r>
            <a:endParaRPr lang="en-US" sz="2400" b="1" dirty="0">
              <a:solidFill>
                <a:srgbClr val="FFFF00"/>
              </a:solidFill>
            </a:endParaRPr>
          </a:p>
        </p:txBody>
      </p:sp>
      <p:sp>
        <p:nvSpPr>
          <p:cNvPr id="3" name="Marcador de fecha 2"/>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p:cNvSpPr>
            <a:spLocks noGrp="1"/>
          </p:cNvSpPr>
          <p:nvPr>
            <p:ph type="sldNum" sz="quarter" idx="12"/>
          </p:nvPr>
        </p:nvSpPr>
        <p:spPr/>
        <p:txBody>
          <a:bodyPr/>
          <a:lstStyle/>
          <a:p>
            <a:fld id="{945D757D-116E-4B28-B815-D4A620AB1A0F}" type="slidenum">
              <a:rPr lang="es-ES" altLang="es-ES" smtClean="0">
                <a:solidFill>
                  <a:srgbClr val="FFFFFF"/>
                </a:solidFill>
              </a:rPr>
              <a:pPr/>
              <a:t>108</a:t>
            </a:fld>
            <a:endParaRPr lang="es-ES" altLang="es-ES">
              <a:solidFill>
                <a:srgbClr val="FFFFFF"/>
              </a:solidFill>
            </a:endParaRPr>
          </a:p>
        </p:txBody>
      </p:sp>
      <p:pic>
        <p:nvPicPr>
          <p:cNvPr id="6" name="Imagen 5"/>
          <p:cNvPicPr>
            <a:picLocks noChangeAspect="1"/>
          </p:cNvPicPr>
          <p:nvPr/>
        </p:nvPicPr>
        <p:blipFill>
          <a:blip r:embed="rId4"/>
          <a:stretch>
            <a:fillRect/>
          </a:stretch>
        </p:blipFill>
        <p:spPr>
          <a:xfrm>
            <a:off x="409178" y="1685925"/>
            <a:ext cx="4737894" cy="4759982"/>
          </a:xfrm>
          <a:prstGeom prst="rect">
            <a:avLst/>
          </a:prstGeom>
        </p:spPr>
      </p:pic>
      <p:pic>
        <p:nvPicPr>
          <p:cNvPr id="8" name="Imagen 7"/>
          <p:cNvPicPr>
            <a:picLocks noChangeAspect="1"/>
          </p:cNvPicPr>
          <p:nvPr/>
        </p:nvPicPr>
        <p:blipFill>
          <a:blip r:embed="rId5"/>
          <a:stretch>
            <a:fillRect/>
          </a:stretch>
        </p:blipFill>
        <p:spPr>
          <a:xfrm>
            <a:off x="5661647" y="277813"/>
            <a:ext cx="6408115" cy="6315075"/>
          </a:xfrm>
          <a:prstGeom prst="rect">
            <a:avLst/>
          </a:prstGeom>
        </p:spPr>
      </p:pic>
    </p:spTree>
    <p:extLst>
      <p:ext uri="{BB962C8B-B14F-4D97-AF65-F5344CB8AC3E}">
        <p14:creationId xmlns:p14="http://schemas.microsoft.com/office/powerpoint/2010/main" val="9062509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AFB98146-3C32-4745-AD1F-0A6C4959FB1C}"/>
              </a:ext>
            </a:extLst>
          </p:cNvPr>
          <p:cNvSpPr>
            <a:spLocks noGrp="1"/>
          </p:cNvSpPr>
          <p:nvPr>
            <p:ph type="title"/>
          </p:nvPr>
        </p:nvSpPr>
        <p:spPr>
          <a:xfrm>
            <a:off x="609600" y="1497013"/>
            <a:ext cx="10972800" cy="1143000"/>
          </a:xfrm>
        </p:spPr>
        <p:txBody>
          <a:bodyPr/>
          <a:lstStyle/>
          <a:p>
            <a:br>
              <a:rPr lang="es-ES" dirty="0"/>
            </a:br>
            <a:br>
              <a:rPr lang="es-ES" dirty="0"/>
            </a:br>
            <a:br>
              <a:rPr lang="es-ES" dirty="0"/>
            </a:br>
            <a:r>
              <a:rPr lang="es-ES" b="1" dirty="0">
                <a:solidFill>
                  <a:srgbClr val="FFFF00"/>
                </a:solidFill>
              </a:rPr>
              <a:t>ESPAÑA Y LA GLOBALIZACION</a:t>
            </a:r>
          </a:p>
        </p:txBody>
      </p:sp>
      <p:sp>
        <p:nvSpPr>
          <p:cNvPr id="4" name="Marcador de fecha 3">
            <a:extLst>
              <a:ext uri="{FF2B5EF4-FFF2-40B4-BE49-F238E27FC236}">
                <a16:creationId xmlns:a16="http://schemas.microsoft.com/office/drawing/2014/main" id="{E00700AB-F541-47A8-847F-24C9B4CC057E}"/>
              </a:ext>
            </a:extLst>
          </p:cNvPr>
          <p:cNvSpPr>
            <a:spLocks noGrp="1"/>
          </p:cNvSpPr>
          <p:nvPr>
            <p:ph type="dt" sz="half" idx="10"/>
          </p:nvPr>
        </p:nvSpPr>
        <p:spPr/>
        <p:txBody>
          <a:bodyPr/>
          <a:lstStyle/>
          <a:p>
            <a:pPr>
              <a:defRPr/>
            </a:pPr>
            <a:fld id="{A655082F-5399-4C17-AC70-CDEE7580E85E}" type="datetime1">
              <a:rPr lang="es-ES" smtClean="0">
                <a:solidFill>
                  <a:srgbClr val="FFFFFF"/>
                </a:solidFill>
              </a:rPr>
              <a:pPr>
                <a:defRPr/>
              </a:pPr>
              <a:t>06/06/2018</a:t>
            </a:fld>
            <a:endParaRPr lang="es-ES">
              <a:solidFill>
                <a:srgbClr val="FFFFFF"/>
              </a:solidFill>
            </a:endParaRPr>
          </a:p>
        </p:txBody>
      </p:sp>
      <p:sp>
        <p:nvSpPr>
          <p:cNvPr id="5" name="Marcador de pie de página 4">
            <a:extLst>
              <a:ext uri="{FF2B5EF4-FFF2-40B4-BE49-F238E27FC236}">
                <a16:creationId xmlns:a16="http://schemas.microsoft.com/office/drawing/2014/main" id="{B0869BBF-54F0-4065-87BF-8BFFD52858F7}"/>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a:extLst>
              <a:ext uri="{FF2B5EF4-FFF2-40B4-BE49-F238E27FC236}">
                <a16:creationId xmlns:a16="http://schemas.microsoft.com/office/drawing/2014/main" id="{036B0377-4263-4718-8B2C-423530FB8A5A}"/>
              </a:ext>
            </a:extLst>
          </p:cNvPr>
          <p:cNvSpPr>
            <a:spLocks noGrp="1"/>
          </p:cNvSpPr>
          <p:nvPr>
            <p:ph type="sldNum" sz="quarter" idx="12"/>
          </p:nvPr>
        </p:nvSpPr>
        <p:spPr/>
        <p:txBody>
          <a:bodyPr/>
          <a:lstStyle/>
          <a:p>
            <a:fld id="{9537B5E9-28F5-480E-9015-ADD6860C1436}" type="slidenum">
              <a:rPr lang="es-ES" altLang="es-ES" smtClean="0">
                <a:solidFill>
                  <a:srgbClr val="FFFFFF"/>
                </a:solidFill>
              </a:rPr>
              <a:pPr/>
              <a:t>109</a:t>
            </a:fld>
            <a:endParaRPr lang="es-ES" altLang="es-ES">
              <a:solidFill>
                <a:srgbClr val="FFFFFF"/>
              </a:solidFill>
            </a:endParaRPr>
          </a:p>
        </p:txBody>
      </p:sp>
    </p:spTree>
    <p:extLst>
      <p:ext uri="{BB962C8B-B14F-4D97-AF65-F5344CB8AC3E}">
        <p14:creationId xmlns:p14="http://schemas.microsoft.com/office/powerpoint/2010/main" val="2221037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5698" name="Rectangle 2"/>
          <p:cNvSpPr>
            <a:spLocks noGrp="1" noChangeArrowheads="1"/>
          </p:cNvSpPr>
          <p:nvPr>
            <p:ph type="title"/>
          </p:nvPr>
        </p:nvSpPr>
        <p:spPr>
          <a:xfrm>
            <a:off x="1981200" y="-3505200"/>
            <a:ext cx="8229600" cy="1143000"/>
          </a:xfrm>
        </p:spPr>
        <p:txBody>
          <a:bodyPr/>
          <a:lstStyle/>
          <a:p>
            <a:pPr>
              <a:defRPr/>
            </a:pPr>
            <a:endParaRPr lang="es-ES"/>
          </a:p>
        </p:txBody>
      </p:sp>
      <p:sp>
        <p:nvSpPr>
          <p:cNvPr id="1565699" name="Rectangle 3"/>
          <p:cNvSpPr>
            <a:spLocks noGrp="1" noChangeArrowheads="1"/>
          </p:cNvSpPr>
          <p:nvPr>
            <p:ph type="body" idx="1"/>
          </p:nvPr>
        </p:nvSpPr>
        <p:spPr>
          <a:xfrm>
            <a:off x="1981200" y="1052513"/>
            <a:ext cx="8229600" cy="5472112"/>
          </a:xfrm>
        </p:spPr>
        <p:txBody>
          <a:bodyPr/>
          <a:lstStyle/>
          <a:p>
            <a:pPr>
              <a:lnSpc>
                <a:spcPct val="90000"/>
              </a:lnSpc>
              <a:buFont typeface="Wingdings" panose="05000000000000000000" pitchFamily="2" charset="2"/>
              <a:buNone/>
              <a:defRPr/>
            </a:pPr>
            <a:r>
              <a:rPr lang="es-ES" sz="1800" b="1" i="1" dirty="0">
                <a:latin typeface="+mj-lt"/>
                <a:cs typeface="Times New Roman" pitchFamily="18" charset="0"/>
              </a:rPr>
              <a:t>La b</a:t>
            </a:r>
            <a:r>
              <a:rPr lang="es-ES" sz="2000" b="1" i="1" dirty="0">
                <a:effectLst>
                  <a:outerShdw blurRad="38100" dist="38100" dir="2700000" algn="tl">
                    <a:srgbClr val="000000">
                      <a:alpha val="43137"/>
                    </a:srgbClr>
                  </a:outerShdw>
                </a:effectLst>
                <a:latin typeface="+mj-lt"/>
                <a:cs typeface="Times New Roman" pitchFamily="18" charset="0"/>
              </a:rPr>
              <a:t>urguesía, …lleva la civilización hasta a las naciones más salvajes. …Obliga a todas las naciones…a implantar en su propio seno la llamada civilización, es decir, a hacerse burguesas.  Crea un mundo hecho a su imagen y semejanza. </a:t>
            </a:r>
          </a:p>
          <a:p>
            <a:pPr>
              <a:lnSpc>
                <a:spcPct val="90000"/>
              </a:lnSpc>
              <a:buFont typeface="Wingdings" panose="05000000000000000000" pitchFamily="2" charset="2"/>
              <a:buNone/>
              <a:defRPr/>
            </a:pPr>
            <a:endParaRPr lang="es-ES" sz="2000" i="1" dirty="0">
              <a:effectLst>
                <a:outerShdw blurRad="38100" dist="38100" dir="2700000" algn="tl">
                  <a:srgbClr val="000000">
                    <a:alpha val="43137"/>
                  </a:srgbClr>
                </a:outerShdw>
              </a:effectLst>
              <a:latin typeface="+mj-lt"/>
              <a:cs typeface="Times New Roman" pitchFamily="18" charset="0"/>
            </a:endParaRPr>
          </a:p>
          <a:p>
            <a:pPr>
              <a:lnSpc>
                <a:spcPct val="90000"/>
              </a:lnSpc>
              <a:buFont typeface="Wingdings" panose="05000000000000000000" pitchFamily="2" charset="2"/>
              <a:buNone/>
              <a:defRPr/>
            </a:pPr>
            <a:r>
              <a:rPr lang="es-ES" sz="2000" i="1" dirty="0">
                <a:effectLst>
                  <a:outerShdw blurRad="38100" dist="38100" dir="2700000" algn="tl">
                    <a:srgbClr val="000000">
                      <a:alpha val="43137"/>
                    </a:srgbClr>
                  </a:outerShdw>
                </a:effectLst>
                <a:latin typeface="+mj-lt"/>
                <a:cs typeface="Times New Roman" pitchFamily="18" charset="0"/>
              </a:rPr>
              <a:t>Y del mismo modo que somete el campo a la ciudad, somete los pueblos bárbaros y </a:t>
            </a:r>
            <a:r>
              <a:rPr lang="es-ES" sz="2000" i="1" dirty="0" err="1">
                <a:effectLst>
                  <a:outerShdw blurRad="38100" dist="38100" dir="2700000" algn="tl">
                    <a:srgbClr val="000000">
                      <a:alpha val="43137"/>
                    </a:srgbClr>
                  </a:outerShdw>
                </a:effectLst>
                <a:latin typeface="+mj-lt"/>
                <a:cs typeface="Times New Roman" pitchFamily="18" charset="0"/>
              </a:rPr>
              <a:t>semibárbaros</a:t>
            </a:r>
            <a:r>
              <a:rPr lang="es-ES" sz="2000" i="1" dirty="0">
                <a:effectLst>
                  <a:outerShdw blurRad="38100" dist="38100" dir="2700000" algn="tl">
                    <a:srgbClr val="000000">
                      <a:alpha val="43137"/>
                    </a:srgbClr>
                  </a:outerShdw>
                </a:effectLst>
                <a:latin typeface="+mj-lt"/>
                <a:cs typeface="Times New Roman" pitchFamily="18" charset="0"/>
              </a:rPr>
              <a:t> a las naciones civilizadas, los pueblos campesinos a los pueblos burgueses, el Oriente al Occidente.</a:t>
            </a:r>
          </a:p>
          <a:p>
            <a:pPr>
              <a:lnSpc>
                <a:spcPct val="90000"/>
              </a:lnSpc>
              <a:buFont typeface="Wingdings" panose="05000000000000000000" pitchFamily="2" charset="2"/>
              <a:buNone/>
              <a:defRPr/>
            </a:pPr>
            <a:endParaRPr lang="es-ES" sz="2000" dirty="0">
              <a:effectLst>
                <a:outerShdw blurRad="38100" dist="38100" dir="2700000" algn="tl">
                  <a:srgbClr val="000000">
                    <a:alpha val="43137"/>
                  </a:srgbClr>
                </a:outerShdw>
              </a:effectLst>
              <a:latin typeface="+mj-lt"/>
              <a:cs typeface="Times New Roman" pitchFamily="18" charset="0"/>
            </a:endParaRPr>
          </a:p>
          <a:p>
            <a:pPr>
              <a:lnSpc>
                <a:spcPct val="90000"/>
              </a:lnSpc>
              <a:buFont typeface="Wingdings" panose="05000000000000000000" pitchFamily="2" charset="2"/>
              <a:buNone/>
              <a:defRPr/>
            </a:pPr>
            <a:endParaRPr lang="es-ES" sz="1800" dirty="0">
              <a:latin typeface="+mj-lt"/>
              <a:cs typeface="Times New Roman" pitchFamily="18" charset="0"/>
            </a:endParaRPr>
          </a:p>
          <a:p>
            <a:pPr algn="ctr">
              <a:lnSpc>
                <a:spcPct val="90000"/>
              </a:lnSpc>
              <a:buFont typeface="Wingdings" panose="05000000000000000000" pitchFamily="2" charset="2"/>
              <a:buNone/>
              <a:defRPr/>
            </a:pPr>
            <a:r>
              <a:rPr lang="es-ES" sz="3600" i="1" dirty="0">
                <a:latin typeface="Times New Roman" pitchFamily="18" charset="0"/>
                <a:cs typeface="Times New Roman" pitchFamily="18" charset="0"/>
              </a:rPr>
              <a:t>¿quién?</a:t>
            </a:r>
          </a:p>
          <a:p>
            <a:pPr>
              <a:lnSpc>
                <a:spcPct val="90000"/>
              </a:lnSpc>
              <a:buFont typeface="Wingdings" panose="05000000000000000000" pitchFamily="2" charset="2"/>
              <a:buNone/>
              <a:defRPr/>
            </a:pPr>
            <a:endParaRPr lang="es-ES" sz="1600" i="1" dirty="0">
              <a:latin typeface="Times New Roman" pitchFamily="18" charset="0"/>
              <a:cs typeface="Times New Roman" pitchFamily="18" charset="0"/>
            </a:endParaRPr>
          </a:p>
          <a:p>
            <a:pPr>
              <a:lnSpc>
                <a:spcPct val="90000"/>
              </a:lnSpc>
              <a:defRPr/>
            </a:pPr>
            <a:endParaRPr lang="es-ES" sz="2800" i="1" dirty="0"/>
          </a:p>
        </p:txBody>
      </p:sp>
    </p:spTree>
    <p:extLst>
      <p:ext uri="{BB962C8B-B14F-4D97-AF65-F5344CB8AC3E}">
        <p14:creationId xmlns:p14="http://schemas.microsoft.com/office/powerpoint/2010/main" val="722143215"/>
      </p:ext>
    </p:extLst>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965AD24E-FCBD-47B5-94A6-7774454F6358}"/>
              </a:ext>
            </a:extLst>
          </p:cNvPr>
          <p:cNvSpPr>
            <a:spLocks noGrp="1"/>
          </p:cNvSpPr>
          <p:nvPr>
            <p:ph type="title"/>
          </p:nvPr>
        </p:nvSpPr>
        <p:spPr>
          <a:xfrm>
            <a:off x="609600" y="1872933"/>
            <a:ext cx="4358640" cy="1143000"/>
          </a:xfrm>
        </p:spPr>
        <p:txBody>
          <a:bodyPr/>
          <a:lstStyle/>
          <a:p>
            <a:r>
              <a:rPr lang="es-ES" dirty="0"/>
              <a:t>Presencia global de España</a:t>
            </a:r>
            <a:br>
              <a:rPr lang="es-ES" dirty="0"/>
            </a:br>
            <a:br>
              <a:rPr lang="es-ES" dirty="0"/>
            </a:br>
            <a:r>
              <a:rPr lang="es-ES" sz="3600" dirty="0"/>
              <a:t>Estabilizada en la posición 12</a:t>
            </a:r>
            <a:endParaRPr lang="es-ES" dirty="0"/>
          </a:p>
        </p:txBody>
      </p:sp>
      <p:sp>
        <p:nvSpPr>
          <p:cNvPr id="4" name="Marcador de fecha 3">
            <a:extLst>
              <a:ext uri="{FF2B5EF4-FFF2-40B4-BE49-F238E27FC236}">
                <a16:creationId xmlns:a16="http://schemas.microsoft.com/office/drawing/2014/main" id="{B81464A6-7D8A-42BD-B76D-EB2BAAE1B4CA}"/>
              </a:ext>
            </a:extLst>
          </p:cNvPr>
          <p:cNvSpPr>
            <a:spLocks noGrp="1"/>
          </p:cNvSpPr>
          <p:nvPr>
            <p:ph type="dt" sz="half" idx="10"/>
          </p:nvPr>
        </p:nvSpPr>
        <p:spPr/>
        <p:txBody>
          <a:bodyPr/>
          <a:lstStyle/>
          <a:p>
            <a:pPr>
              <a:defRPr/>
            </a:pPr>
            <a:fld id="{6AF483B1-6ED0-4682-9558-CFF551B4985E}" type="datetime1">
              <a:rPr lang="es-ES" smtClean="0">
                <a:solidFill>
                  <a:srgbClr val="FFFFFF"/>
                </a:solidFill>
              </a:rPr>
              <a:pPr>
                <a:defRPr/>
              </a:pPr>
              <a:t>06/06/2018</a:t>
            </a:fld>
            <a:endParaRPr lang="es-ES">
              <a:solidFill>
                <a:srgbClr val="FFFFFF"/>
              </a:solidFill>
            </a:endParaRPr>
          </a:p>
        </p:txBody>
      </p:sp>
      <p:sp>
        <p:nvSpPr>
          <p:cNvPr id="5" name="Marcador de pie de página 4">
            <a:extLst>
              <a:ext uri="{FF2B5EF4-FFF2-40B4-BE49-F238E27FC236}">
                <a16:creationId xmlns:a16="http://schemas.microsoft.com/office/drawing/2014/main" id="{6AA441EF-E0CA-47D4-98AB-9E5F74E218F3}"/>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a:extLst>
              <a:ext uri="{FF2B5EF4-FFF2-40B4-BE49-F238E27FC236}">
                <a16:creationId xmlns:a16="http://schemas.microsoft.com/office/drawing/2014/main" id="{D8AA7D5E-EA7E-4F2D-A929-FF2CE6D852FE}"/>
              </a:ext>
            </a:extLst>
          </p:cNvPr>
          <p:cNvSpPr>
            <a:spLocks noGrp="1"/>
          </p:cNvSpPr>
          <p:nvPr>
            <p:ph type="sldNum" sz="quarter" idx="12"/>
          </p:nvPr>
        </p:nvSpPr>
        <p:spPr/>
        <p:txBody>
          <a:bodyPr/>
          <a:lstStyle/>
          <a:p>
            <a:fld id="{11C0CF55-4549-4EA5-8F87-3135124810E9}" type="slidenum">
              <a:rPr lang="es-ES" altLang="es-ES" smtClean="0">
                <a:solidFill>
                  <a:srgbClr val="FFFFFF"/>
                </a:solidFill>
              </a:rPr>
              <a:pPr/>
              <a:t>110</a:t>
            </a:fld>
            <a:endParaRPr lang="es-ES" altLang="es-ES">
              <a:solidFill>
                <a:srgbClr val="FFFFFF"/>
              </a:solidFill>
            </a:endParaRPr>
          </a:p>
        </p:txBody>
      </p:sp>
      <p:pic>
        <p:nvPicPr>
          <p:cNvPr id="8" name="Imagen 7">
            <a:extLst>
              <a:ext uri="{FF2B5EF4-FFF2-40B4-BE49-F238E27FC236}">
                <a16:creationId xmlns:a16="http://schemas.microsoft.com/office/drawing/2014/main" id="{CE0D3A80-0561-416A-8CD0-45FE9A7DB802}"/>
              </a:ext>
            </a:extLst>
          </p:cNvPr>
          <p:cNvPicPr>
            <a:picLocks noChangeAspect="1"/>
          </p:cNvPicPr>
          <p:nvPr/>
        </p:nvPicPr>
        <p:blipFill>
          <a:blip r:embed="rId2"/>
          <a:stretch>
            <a:fillRect/>
          </a:stretch>
        </p:blipFill>
        <p:spPr>
          <a:xfrm>
            <a:off x="5929742" y="10161"/>
            <a:ext cx="6170818"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Ink 4">
                <a:extLst>
                  <a:ext uri="{FF2B5EF4-FFF2-40B4-BE49-F238E27FC236}">
                    <a16:creationId xmlns:a16="http://schemas.microsoft.com/office/drawing/2014/main" id="{7B73171B-06DE-476C-912E-C42F1089DB0A}"/>
                  </a:ext>
                </a:extLst>
              </p14:cNvPr>
              <p14:cNvContentPartPr>
                <a14:cpLocks xmlns:a14="http://schemas.microsoft.com/office/drawing/2010/main" noRot="1" noChangeAspect="1" noEditPoints="1" noChangeArrowheads="1" noChangeShapeType="1"/>
              </p14:cNvContentPartPr>
              <p14:nvPr/>
            </p14:nvContentPartPr>
            <p14:xfrm>
              <a:off x="5999078" y="5023862"/>
              <a:ext cx="839810" cy="427112"/>
            </p14:xfrm>
          </p:contentPart>
        </mc:Choice>
        <mc:Fallback xmlns="">
          <p:pic>
            <p:nvPicPr>
              <p:cNvPr id="9" name="Ink 4">
                <a:extLst>
                  <a:ext uri="{FF2B5EF4-FFF2-40B4-BE49-F238E27FC236}">
                    <a16:creationId xmlns:a16="http://schemas.microsoft.com/office/drawing/2014/main" xmlns:p14="http://schemas.microsoft.com/office/powerpoint/2010/main" xmlns="" id="{7B73171B-06DE-476C-912E-C42F1089DB0A}"/>
                  </a:ext>
                </a:extLst>
              </p:cNvPr>
              <p:cNvPicPr>
                <a:picLocks noRot="1" noChangeAspect="1" noEditPoints="1" noChangeArrowheads="1" noChangeShapeType="1"/>
              </p:cNvPicPr>
              <p:nvPr/>
            </p:nvPicPr>
            <p:blipFill>
              <a:blip r:embed="rId4"/>
              <a:stretch>
                <a:fillRect/>
              </a:stretch>
            </p:blipFill>
            <p:spPr>
              <a:xfrm>
                <a:off x="5992599" y="5017385"/>
                <a:ext cx="852769" cy="440066"/>
              </a:xfrm>
              <a:prstGeom prst="rect">
                <a:avLst/>
              </a:prstGeom>
            </p:spPr>
          </p:pic>
        </mc:Fallback>
      </mc:AlternateContent>
    </p:spTree>
    <p:extLst>
      <p:ext uri="{BB962C8B-B14F-4D97-AF65-F5344CB8AC3E}">
        <p14:creationId xmlns:p14="http://schemas.microsoft.com/office/powerpoint/2010/main" val="23464120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5D232C-A65C-4CA9-8BFD-4865E9567A0B}"/>
              </a:ext>
            </a:extLst>
          </p:cNvPr>
          <p:cNvSpPr>
            <a:spLocks noGrp="1"/>
          </p:cNvSpPr>
          <p:nvPr>
            <p:ph type="title"/>
          </p:nvPr>
        </p:nvSpPr>
        <p:spPr>
          <a:xfrm>
            <a:off x="294640" y="2919413"/>
            <a:ext cx="4043680" cy="1143000"/>
          </a:xfrm>
        </p:spPr>
        <p:txBody>
          <a:bodyPr/>
          <a:lstStyle/>
          <a:p>
            <a:pPr algn="l"/>
            <a:r>
              <a:rPr lang="es-ES" sz="2000" dirty="0"/>
              <a:t>Al igual que la mayor parte de países sufre una </a:t>
            </a:r>
            <a:r>
              <a:rPr lang="es-ES" sz="2000" b="1" dirty="0">
                <a:solidFill>
                  <a:srgbClr val="FFFF00"/>
                </a:solidFill>
              </a:rPr>
              <a:t>pérdida de cuota de presencia global</a:t>
            </a:r>
            <a:r>
              <a:rPr lang="es-ES" sz="2000" dirty="0"/>
              <a:t>, en el marco de la emergencia de otros países.</a:t>
            </a:r>
            <a:br>
              <a:rPr lang="es-ES" sz="2000" dirty="0"/>
            </a:br>
            <a:br>
              <a:rPr lang="es-ES" sz="2000" dirty="0"/>
            </a:br>
            <a:r>
              <a:rPr lang="es-ES" sz="2000" dirty="0"/>
              <a:t>Esta pérdida se manifiesta </a:t>
            </a:r>
            <a:r>
              <a:rPr lang="es-ES" sz="2000" dirty="0">
                <a:solidFill>
                  <a:srgbClr val="FFFF00"/>
                </a:solidFill>
              </a:rPr>
              <a:t>en las tres dimensiones, </a:t>
            </a:r>
            <a:r>
              <a:rPr lang="es-ES" sz="2000" dirty="0"/>
              <a:t>mostrando la dimensión blanda una mayor resistencia que las otras dos (a pesar de la abrupta caída de 4 puntos en la variable de cooperación al desarrollo). </a:t>
            </a:r>
          </a:p>
        </p:txBody>
      </p:sp>
      <p:sp>
        <p:nvSpPr>
          <p:cNvPr id="3" name="Marcador de fecha 2">
            <a:extLst>
              <a:ext uri="{FF2B5EF4-FFF2-40B4-BE49-F238E27FC236}">
                <a16:creationId xmlns:a16="http://schemas.microsoft.com/office/drawing/2014/main" id="{3AA2D71D-BC6D-4A57-9EEF-DE1E07074846}"/>
              </a:ext>
            </a:extLst>
          </p:cNvPr>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a:extLst>
              <a:ext uri="{FF2B5EF4-FFF2-40B4-BE49-F238E27FC236}">
                <a16:creationId xmlns:a16="http://schemas.microsoft.com/office/drawing/2014/main" id="{8876B18C-21BC-43A4-B318-CF878C6C4720}"/>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a:extLst>
              <a:ext uri="{FF2B5EF4-FFF2-40B4-BE49-F238E27FC236}">
                <a16:creationId xmlns:a16="http://schemas.microsoft.com/office/drawing/2014/main" id="{FB2EBFAD-621C-49B9-863A-722053B13BF8}"/>
              </a:ext>
            </a:extLst>
          </p:cNvPr>
          <p:cNvSpPr>
            <a:spLocks noGrp="1"/>
          </p:cNvSpPr>
          <p:nvPr>
            <p:ph type="sldNum" sz="quarter" idx="12"/>
          </p:nvPr>
        </p:nvSpPr>
        <p:spPr/>
        <p:txBody>
          <a:bodyPr/>
          <a:lstStyle/>
          <a:p>
            <a:fld id="{945D757D-116E-4B28-B815-D4A620AB1A0F}" type="slidenum">
              <a:rPr lang="es-ES" altLang="es-ES" smtClean="0">
                <a:solidFill>
                  <a:srgbClr val="FFFFFF"/>
                </a:solidFill>
              </a:rPr>
              <a:pPr/>
              <a:t>111</a:t>
            </a:fld>
            <a:endParaRPr lang="es-ES" altLang="es-ES">
              <a:solidFill>
                <a:srgbClr val="FFFFFF"/>
              </a:solidFill>
            </a:endParaRPr>
          </a:p>
        </p:txBody>
      </p:sp>
      <p:pic>
        <p:nvPicPr>
          <p:cNvPr id="6" name="Imagen 5">
            <a:extLst>
              <a:ext uri="{FF2B5EF4-FFF2-40B4-BE49-F238E27FC236}">
                <a16:creationId xmlns:a16="http://schemas.microsoft.com/office/drawing/2014/main" id="{1F94DE30-F0A7-4A41-955D-FD876B1DB069}"/>
              </a:ext>
            </a:extLst>
          </p:cNvPr>
          <p:cNvPicPr>
            <a:picLocks noChangeAspect="1"/>
          </p:cNvPicPr>
          <p:nvPr/>
        </p:nvPicPr>
        <p:blipFill>
          <a:blip r:embed="rId2"/>
          <a:stretch>
            <a:fillRect/>
          </a:stretch>
        </p:blipFill>
        <p:spPr>
          <a:xfrm>
            <a:off x="4515763" y="477520"/>
            <a:ext cx="7465251" cy="5945287"/>
          </a:xfrm>
          <a:prstGeom prst="rect">
            <a:avLst/>
          </a:prstGeom>
        </p:spPr>
      </p:pic>
      <p:sp>
        <p:nvSpPr>
          <p:cNvPr id="7" name="Flecha abajo 6"/>
          <p:cNvSpPr/>
          <p:nvPr/>
        </p:nvSpPr>
        <p:spPr bwMode="auto">
          <a:xfrm>
            <a:off x="9923780" y="2997200"/>
            <a:ext cx="495300" cy="2095500"/>
          </a:xfrm>
          <a:prstGeom prst="downArrow">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656149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DF3710-136D-4940-A606-3FEB1EEFE73D}"/>
              </a:ext>
            </a:extLst>
          </p:cNvPr>
          <p:cNvSpPr>
            <a:spLocks noGrp="1"/>
          </p:cNvSpPr>
          <p:nvPr>
            <p:ph type="title"/>
          </p:nvPr>
        </p:nvSpPr>
        <p:spPr>
          <a:xfrm>
            <a:off x="-142239" y="2177733"/>
            <a:ext cx="3549552" cy="1143000"/>
          </a:xfrm>
        </p:spPr>
        <p:txBody>
          <a:bodyPr/>
          <a:lstStyle/>
          <a:p>
            <a:r>
              <a:rPr lang="es-ES" sz="3600" dirty="0"/>
              <a:t>España, país de proyección europea</a:t>
            </a:r>
            <a:br>
              <a:rPr lang="es-ES" sz="3600" dirty="0"/>
            </a:br>
            <a:br>
              <a:rPr lang="es-ES" sz="3600" dirty="0"/>
            </a:br>
            <a:r>
              <a:rPr lang="es-ES" sz="3200" dirty="0"/>
              <a:t>(el 60% de la proyección exterior de España)</a:t>
            </a:r>
            <a:endParaRPr lang="es-ES" sz="4000" dirty="0"/>
          </a:p>
        </p:txBody>
      </p:sp>
      <p:sp>
        <p:nvSpPr>
          <p:cNvPr id="3" name="Marcador de fecha 2">
            <a:extLst>
              <a:ext uri="{FF2B5EF4-FFF2-40B4-BE49-F238E27FC236}">
                <a16:creationId xmlns:a16="http://schemas.microsoft.com/office/drawing/2014/main" id="{BBB4ED04-6D72-42DA-B689-3AB43ED17AD3}"/>
              </a:ext>
            </a:extLst>
          </p:cNvPr>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a:extLst>
              <a:ext uri="{FF2B5EF4-FFF2-40B4-BE49-F238E27FC236}">
                <a16:creationId xmlns:a16="http://schemas.microsoft.com/office/drawing/2014/main" id="{B4C8CBE7-CFFE-418D-8E98-65A8F819C7D1}"/>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a:extLst>
              <a:ext uri="{FF2B5EF4-FFF2-40B4-BE49-F238E27FC236}">
                <a16:creationId xmlns:a16="http://schemas.microsoft.com/office/drawing/2014/main" id="{45C0DEA3-E0BE-4B8A-972E-F65B9EC7014F}"/>
              </a:ext>
            </a:extLst>
          </p:cNvPr>
          <p:cNvSpPr>
            <a:spLocks noGrp="1"/>
          </p:cNvSpPr>
          <p:nvPr>
            <p:ph type="sldNum" sz="quarter" idx="12"/>
          </p:nvPr>
        </p:nvSpPr>
        <p:spPr/>
        <p:txBody>
          <a:bodyPr/>
          <a:lstStyle/>
          <a:p>
            <a:fld id="{945D757D-116E-4B28-B815-D4A620AB1A0F}" type="slidenum">
              <a:rPr lang="es-ES" altLang="es-ES" smtClean="0">
                <a:solidFill>
                  <a:srgbClr val="FFFFFF"/>
                </a:solidFill>
              </a:rPr>
              <a:pPr/>
              <a:t>112</a:t>
            </a:fld>
            <a:endParaRPr lang="es-ES" altLang="es-ES">
              <a:solidFill>
                <a:srgbClr val="FFFFFF"/>
              </a:solidFill>
            </a:endParaRPr>
          </a:p>
        </p:txBody>
      </p:sp>
      <p:pic>
        <p:nvPicPr>
          <p:cNvPr id="6" name="Imagen 5">
            <a:extLst>
              <a:ext uri="{FF2B5EF4-FFF2-40B4-BE49-F238E27FC236}">
                <a16:creationId xmlns:a16="http://schemas.microsoft.com/office/drawing/2014/main" id="{225BEEE7-A77F-447D-8C60-735F9F69885E}"/>
              </a:ext>
            </a:extLst>
          </p:cNvPr>
          <p:cNvPicPr>
            <a:picLocks noChangeAspect="1"/>
          </p:cNvPicPr>
          <p:nvPr/>
        </p:nvPicPr>
        <p:blipFill>
          <a:blip r:embed="rId2"/>
          <a:stretch>
            <a:fillRect/>
          </a:stretch>
        </p:blipFill>
        <p:spPr>
          <a:xfrm>
            <a:off x="3407313" y="548640"/>
            <a:ext cx="8640720" cy="5734520"/>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5">
                <a:extLst/>
              </p14:cNvPr>
              <p14:cNvContentPartPr>
                <a14:cpLocks xmlns:a14="http://schemas.microsoft.com/office/drawing/2010/main" noRot="1" noChangeAspect="1" noEditPoints="1" noChangeArrowheads="1" noChangeShapeType="1"/>
              </p14:cNvContentPartPr>
              <p14:nvPr/>
            </p14:nvContentPartPr>
            <p14:xfrm>
              <a:off x="7556500" y="4640264"/>
              <a:ext cx="592138" cy="350837"/>
            </p14:xfrm>
          </p:contentPart>
        </mc:Choice>
        <mc:Fallback xmlns="">
          <p:pic>
            <p:nvPicPr>
              <p:cNvPr id="7" name="Ink 5">
                <a:extLst/>
              </p:cNvPr>
              <p:cNvPicPr>
                <a:picLocks noRot="1" noChangeAspect="1" noEditPoints="1" noChangeArrowheads="1" noChangeShapeType="1"/>
              </p:cNvPicPr>
              <p:nvPr/>
            </p:nvPicPr>
            <p:blipFill>
              <a:blip r:embed="rId4"/>
              <a:stretch>
                <a:fillRect/>
              </a:stretch>
            </p:blipFill>
            <p:spPr>
              <a:xfrm>
                <a:off x="7545341" y="4628738"/>
                <a:ext cx="618415" cy="37605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5">
                <a:extLst/>
              </p14:cNvPr>
              <p14:cNvContentPartPr>
                <a14:cpLocks xmlns:a14="http://schemas.microsoft.com/office/drawing/2010/main" noRot="1" noChangeAspect="1" noEditPoints="1" noChangeArrowheads="1" noChangeShapeType="1"/>
              </p14:cNvContentPartPr>
              <p14:nvPr/>
            </p14:nvContentPartPr>
            <p14:xfrm>
              <a:off x="7581900" y="3751264"/>
              <a:ext cx="592138" cy="350837"/>
            </p14:xfrm>
          </p:contentPart>
        </mc:Choice>
        <mc:Fallback xmlns="">
          <p:pic>
            <p:nvPicPr>
              <p:cNvPr id="8" name="Ink 5">
                <a:extLst/>
              </p:cNvPr>
              <p:cNvPicPr>
                <a:picLocks noRot="1" noChangeAspect="1" noEditPoints="1" noChangeArrowheads="1" noChangeShapeType="1"/>
              </p:cNvPicPr>
              <p:nvPr/>
            </p:nvPicPr>
            <p:blipFill>
              <a:blip r:embed="rId6"/>
              <a:stretch>
                <a:fillRect/>
              </a:stretch>
            </p:blipFill>
            <p:spPr>
              <a:xfrm>
                <a:off x="7570741" y="3739749"/>
                <a:ext cx="618415" cy="37602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5">
                <a:extLst/>
              </p14:cNvPr>
              <p14:cNvContentPartPr>
                <a14:cpLocks xmlns:a14="http://schemas.microsoft.com/office/drawing/2010/main" noRot="1" noChangeAspect="1" noEditPoints="1" noChangeArrowheads="1" noChangeShapeType="1"/>
              </p14:cNvContentPartPr>
              <p14:nvPr/>
            </p14:nvContentPartPr>
            <p14:xfrm>
              <a:off x="11201400" y="4627564"/>
              <a:ext cx="592138" cy="350837"/>
            </p14:xfrm>
          </p:contentPart>
        </mc:Choice>
        <mc:Fallback xmlns="">
          <p:pic>
            <p:nvPicPr>
              <p:cNvPr id="9" name="Ink 5">
                <a:extLst/>
              </p:cNvPr>
              <p:cNvPicPr>
                <a:picLocks noRot="1" noChangeAspect="1" noEditPoints="1" noChangeArrowheads="1" noChangeShapeType="1"/>
              </p:cNvPicPr>
              <p:nvPr/>
            </p:nvPicPr>
            <p:blipFill>
              <a:blip r:embed="rId8"/>
              <a:stretch>
                <a:fillRect/>
              </a:stretch>
            </p:blipFill>
            <p:spPr>
              <a:xfrm>
                <a:off x="11190241" y="4616049"/>
                <a:ext cx="618415" cy="37602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5">
                <a:extLst/>
              </p14:cNvPr>
              <p14:cNvContentPartPr>
                <a14:cpLocks xmlns:a14="http://schemas.microsoft.com/office/drawing/2010/main" noRot="1" noChangeAspect="1" noEditPoints="1" noChangeArrowheads="1" noChangeShapeType="1"/>
              </p14:cNvContentPartPr>
              <p14:nvPr/>
            </p14:nvContentPartPr>
            <p14:xfrm>
              <a:off x="11150600" y="3751264"/>
              <a:ext cx="592138" cy="350837"/>
            </p14:xfrm>
          </p:contentPart>
        </mc:Choice>
        <mc:Fallback xmlns="">
          <p:pic>
            <p:nvPicPr>
              <p:cNvPr id="10" name="Ink 5">
                <a:extLst/>
              </p:cNvPr>
              <p:cNvPicPr>
                <a:picLocks noRot="1" noChangeAspect="1" noEditPoints="1" noChangeArrowheads="1" noChangeShapeType="1"/>
              </p:cNvPicPr>
              <p:nvPr/>
            </p:nvPicPr>
            <p:blipFill>
              <a:blip r:embed="rId8"/>
              <a:stretch>
                <a:fillRect/>
              </a:stretch>
            </p:blipFill>
            <p:spPr>
              <a:xfrm>
                <a:off x="11139441" y="3739749"/>
                <a:ext cx="618415" cy="376025"/>
              </a:xfrm>
              <a:prstGeom prst="rect">
                <a:avLst/>
              </a:prstGeom>
            </p:spPr>
          </p:pic>
        </mc:Fallback>
      </mc:AlternateContent>
    </p:spTree>
    <p:extLst>
      <p:ext uri="{BB962C8B-B14F-4D97-AF65-F5344CB8AC3E}">
        <p14:creationId xmlns:p14="http://schemas.microsoft.com/office/powerpoint/2010/main" val="52025323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8FA978-FC8E-4748-BF97-1683915782CD}"/>
              </a:ext>
            </a:extLst>
          </p:cNvPr>
          <p:cNvSpPr>
            <a:spLocks noGrp="1"/>
          </p:cNvSpPr>
          <p:nvPr>
            <p:ph type="title"/>
          </p:nvPr>
        </p:nvSpPr>
        <p:spPr/>
        <p:txBody>
          <a:bodyPr/>
          <a:lstStyle/>
          <a:p>
            <a:r>
              <a:rPr lang="es-ES" sz="2800" dirty="0"/>
              <a:t>¿Qué presencia?</a:t>
            </a:r>
          </a:p>
        </p:txBody>
      </p:sp>
      <p:sp>
        <p:nvSpPr>
          <p:cNvPr id="3" name="Marcador de fecha 2">
            <a:extLst>
              <a:ext uri="{FF2B5EF4-FFF2-40B4-BE49-F238E27FC236}">
                <a16:creationId xmlns:a16="http://schemas.microsoft.com/office/drawing/2014/main" id="{CB35D074-2606-4892-9CCB-B3DE3CE9E3F3}"/>
              </a:ext>
            </a:extLst>
          </p:cNvPr>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a:extLst>
              <a:ext uri="{FF2B5EF4-FFF2-40B4-BE49-F238E27FC236}">
                <a16:creationId xmlns:a16="http://schemas.microsoft.com/office/drawing/2014/main" id="{28565ED2-DA2E-4523-B402-1E5B76E1A617}"/>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a:extLst>
              <a:ext uri="{FF2B5EF4-FFF2-40B4-BE49-F238E27FC236}">
                <a16:creationId xmlns:a16="http://schemas.microsoft.com/office/drawing/2014/main" id="{F58C7DD3-D4C3-4004-9861-FD53A0B66D32}"/>
              </a:ext>
            </a:extLst>
          </p:cNvPr>
          <p:cNvSpPr>
            <a:spLocks noGrp="1"/>
          </p:cNvSpPr>
          <p:nvPr>
            <p:ph type="sldNum" sz="quarter" idx="12"/>
          </p:nvPr>
        </p:nvSpPr>
        <p:spPr/>
        <p:txBody>
          <a:bodyPr/>
          <a:lstStyle/>
          <a:p>
            <a:fld id="{945D757D-116E-4B28-B815-D4A620AB1A0F}" type="slidenum">
              <a:rPr lang="es-ES" altLang="es-ES" smtClean="0">
                <a:solidFill>
                  <a:srgbClr val="FFFFFF"/>
                </a:solidFill>
              </a:rPr>
              <a:pPr/>
              <a:t>113</a:t>
            </a:fld>
            <a:endParaRPr lang="es-ES" altLang="es-ES">
              <a:solidFill>
                <a:srgbClr val="FFFFFF"/>
              </a:solidFill>
            </a:endParaRPr>
          </a:p>
        </p:txBody>
      </p:sp>
      <p:pic>
        <p:nvPicPr>
          <p:cNvPr id="6" name="Imagen 5">
            <a:extLst>
              <a:ext uri="{FF2B5EF4-FFF2-40B4-BE49-F238E27FC236}">
                <a16:creationId xmlns:a16="http://schemas.microsoft.com/office/drawing/2014/main" id="{0B689555-69C1-4AA7-8658-C114CF8D1ACF}"/>
              </a:ext>
            </a:extLst>
          </p:cNvPr>
          <p:cNvPicPr>
            <a:picLocks noChangeAspect="1"/>
          </p:cNvPicPr>
          <p:nvPr/>
        </p:nvPicPr>
        <p:blipFill>
          <a:blip r:embed="rId2"/>
          <a:stretch>
            <a:fillRect/>
          </a:stretch>
        </p:blipFill>
        <p:spPr>
          <a:xfrm>
            <a:off x="1223962" y="632144"/>
            <a:ext cx="10065392" cy="5709920"/>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5">
                <a:extLst/>
              </p14:cNvPr>
              <p14:cNvContentPartPr>
                <a14:cpLocks xmlns:a14="http://schemas.microsoft.com/office/drawing/2010/main" noRot="1" noChangeAspect="1" noEditPoints="1" noChangeArrowheads="1" noChangeShapeType="1"/>
              </p14:cNvContentPartPr>
              <p14:nvPr/>
            </p14:nvContentPartPr>
            <p14:xfrm>
              <a:off x="5918200" y="2354264"/>
              <a:ext cx="592138" cy="350837"/>
            </p14:xfrm>
          </p:contentPart>
        </mc:Choice>
        <mc:Fallback xmlns="">
          <p:pic>
            <p:nvPicPr>
              <p:cNvPr id="7" name="Ink 5">
                <a:extLst/>
              </p:cNvPr>
              <p:cNvPicPr>
                <a:picLocks noRot="1" noChangeAspect="1" noEditPoints="1" noChangeArrowheads="1" noChangeShapeType="1"/>
              </p:cNvPicPr>
              <p:nvPr/>
            </p:nvPicPr>
            <p:blipFill>
              <a:blip r:embed="rId4"/>
              <a:stretch>
                <a:fillRect/>
              </a:stretch>
            </p:blipFill>
            <p:spPr>
              <a:xfrm>
                <a:off x="5907041" y="2342738"/>
                <a:ext cx="618415" cy="37605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5">
                <a:extLst/>
              </p14:cNvPr>
              <p14:cNvContentPartPr>
                <a14:cpLocks xmlns:a14="http://schemas.microsoft.com/office/drawing/2010/main" noRot="1" noChangeAspect="1" noEditPoints="1" noChangeArrowheads="1" noChangeShapeType="1"/>
              </p14:cNvContentPartPr>
              <p14:nvPr/>
            </p14:nvContentPartPr>
            <p14:xfrm>
              <a:off x="10375900" y="2354264"/>
              <a:ext cx="592138" cy="350837"/>
            </p14:xfrm>
          </p:contentPart>
        </mc:Choice>
        <mc:Fallback xmlns="">
          <p:pic>
            <p:nvPicPr>
              <p:cNvPr id="8" name="Ink 5">
                <a:extLst/>
              </p:cNvPr>
              <p:cNvPicPr>
                <a:picLocks noRot="1" noChangeAspect="1" noEditPoints="1" noChangeArrowheads="1" noChangeShapeType="1"/>
              </p:cNvPicPr>
              <p:nvPr/>
            </p:nvPicPr>
            <p:blipFill>
              <a:blip r:embed="rId4"/>
              <a:stretch>
                <a:fillRect/>
              </a:stretch>
            </p:blipFill>
            <p:spPr>
              <a:xfrm>
                <a:off x="10364741" y="2342738"/>
                <a:ext cx="618415" cy="37605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5">
                <a:extLst/>
              </p14:cNvPr>
              <p14:cNvContentPartPr>
                <a14:cpLocks xmlns:a14="http://schemas.microsoft.com/office/drawing/2010/main" noRot="1" noChangeAspect="1" noEditPoints="1" noChangeArrowheads="1" noChangeShapeType="1"/>
              </p14:cNvContentPartPr>
              <p14:nvPr/>
            </p14:nvContentPartPr>
            <p14:xfrm>
              <a:off x="5969000" y="2938464"/>
              <a:ext cx="592138" cy="350837"/>
            </p14:xfrm>
          </p:contentPart>
        </mc:Choice>
        <mc:Fallback xmlns="">
          <p:pic>
            <p:nvPicPr>
              <p:cNvPr id="9" name="Ink 5">
                <a:extLst/>
              </p:cNvPr>
              <p:cNvPicPr>
                <a:picLocks noRot="1" noChangeAspect="1" noEditPoints="1" noChangeArrowheads="1" noChangeShapeType="1"/>
              </p:cNvPicPr>
              <p:nvPr/>
            </p:nvPicPr>
            <p:blipFill>
              <a:blip r:embed="rId7"/>
              <a:stretch>
                <a:fillRect/>
              </a:stretch>
            </p:blipFill>
            <p:spPr>
              <a:xfrm>
                <a:off x="5957834" y="2926949"/>
                <a:ext cx="618431" cy="37602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5">
                <a:extLst>
                  <a:ext uri="{FF2B5EF4-FFF2-40B4-BE49-F238E27FC236}">
                    <a16:creationId xmlns:a16="http://schemas.microsoft.com/office/drawing/2014/main" id="{B2BAB468-7D88-4F1C-9E45-99561BCB1460}"/>
                  </a:ext>
                </a:extLst>
              </p14:cNvPr>
              <p14:cNvContentPartPr>
                <a14:cpLocks xmlns:a14="http://schemas.microsoft.com/office/drawing/2010/main" noRot="1" noChangeAspect="1" noEditPoints="1" noChangeArrowheads="1" noChangeShapeType="1"/>
              </p14:cNvContentPartPr>
              <p14:nvPr/>
            </p14:nvContentPartPr>
            <p14:xfrm>
              <a:off x="5989320" y="3487104"/>
              <a:ext cx="592138" cy="350837"/>
            </p14:xfrm>
          </p:contentPart>
        </mc:Choice>
        <mc:Fallback xmlns="">
          <p:pic>
            <p:nvPicPr>
              <p:cNvPr id="11" name="Ink 5">
                <a:extLst>
                  <a:ext uri="{FF2B5EF4-FFF2-40B4-BE49-F238E27FC236}">
                    <a16:creationId xmlns:a16="http://schemas.microsoft.com/office/drawing/2014/main" id="{B2BAB468-7D88-4F1C-9E45-99561BCB1460}"/>
                  </a:ext>
                </a:extLst>
              </p:cNvPr>
              <p:cNvPicPr>
                <a:picLocks noRot="1" noChangeAspect="1" noEditPoints="1" noChangeArrowheads="1" noChangeShapeType="1"/>
              </p:cNvPicPr>
              <p:nvPr/>
            </p:nvPicPr>
            <p:blipFill>
              <a:blip r:embed="rId11"/>
              <a:stretch>
                <a:fillRect/>
              </a:stretch>
            </p:blipFill>
            <p:spPr>
              <a:xfrm>
                <a:off x="5979967" y="3477758"/>
                <a:ext cx="610845" cy="36952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5">
                <a:extLst>
                  <a:ext uri="{FF2B5EF4-FFF2-40B4-BE49-F238E27FC236}">
                    <a16:creationId xmlns:a16="http://schemas.microsoft.com/office/drawing/2014/main" id="{4F777FA6-A369-4FDD-9BBE-5D12BEE5524D}"/>
                  </a:ext>
                </a:extLst>
              </p14:cNvPr>
              <p14:cNvContentPartPr>
                <a14:cpLocks xmlns:a14="http://schemas.microsoft.com/office/drawing/2010/main" noRot="1" noChangeAspect="1" noEditPoints="1" noChangeArrowheads="1" noChangeShapeType="1"/>
              </p14:cNvContentPartPr>
              <p14:nvPr/>
            </p14:nvContentPartPr>
            <p14:xfrm>
              <a:off x="3896360" y="1714184"/>
              <a:ext cx="2603818" cy="457200"/>
            </p14:xfrm>
          </p:contentPart>
        </mc:Choice>
        <mc:Fallback xmlns="">
          <p:pic>
            <p:nvPicPr>
              <p:cNvPr id="12" name="Ink 5">
                <a:extLst>
                  <a:ext uri="{FF2B5EF4-FFF2-40B4-BE49-F238E27FC236}">
                    <a16:creationId xmlns:a16="http://schemas.microsoft.com/office/drawing/2014/main" id="{4F777FA6-A369-4FDD-9BBE-5D12BEE5524D}"/>
                  </a:ext>
                </a:extLst>
              </p:cNvPr>
              <p:cNvPicPr>
                <a:picLocks noRot="1" noChangeAspect="1" noEditPoints="1" noChangeArrowheads="1" noChangeShapeType="1"/>
              </p:cNvPicPr>
              <p:nvPr/>
            </p:nvPicPr>
            <p:blipFill>
              <a:blip r:embed="rId13"/>
              <a:stretch>
                <a:fillRect/>
              </a:stretch>
            </p:blipFill>
            <p:spPr>
              <a:xfrm>
                <a:off x="3887003" y="1704983"/>
                <a:ext cx="2622532" cy="475601"/>
              </a:xfrm>
              <a:prstGeom prst="rect">
                <a:avLst/>
              </a:prstGeom>
            </p:spPr>
          </p:pic>
        </mc:Fallback>
      </mc:AlternateContent>
    </p:spTree>
    <p:extLst>
      <p:ext uri="{BB962C8B-B14F-4D97-AF65-F5344CB8AC3E}">
        <p14:creationId xmlns:p14="http://schemas.microsoft.com/office/powerpoint/2010/main" val="10850741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D2AEDC-1B8A-46CC-8255-72A242FF73EB}"/>
              </a:ext>
            </a:extLst>
          </p:cNvPr>
          <p:cNvSpPr>
            <a:spLocks noGrp="1"/>
          </p:cNvSpPr>
          <p:nvPr>
            <p:ph type="title"/>
          </p:nvPr>
        </p:nvSpPr>
        <p:spPr>
          <a:xfrm>
            <a:off x="243840" y="1212533"/>
            <a:ext cx="4409440" cy="1143000"/>
          </a:xfrm>
        </p:spPr>
        <p:txBody>
          <a:bodyPr/>
          <a:lstStyle/>
          <a:p>
            <a:r>
              <a:rPr lang="es-ES" dirty="0"/>
              <a:t>Presencia española por países</a:t>
            </a:r>
          </a:p>
        </p:txBody>
      </p:sp>
      <p:sp>
        <p:nvSpPr>
          <p:cNvPr id="3" name="Marcador de fecha 2">
            <a:extLst>
              <a:ext uri="{FF2B5EF4-FFF2-40B4-BE49-F238E27FC236}">
                <a16:creationId xmlns:a16="http://schemas.microsoft.com/office/drawing/2014/main" id="{4722BFBD-A478-4D93-93BB-3AAE8FEC95D8}"/>
              </a:ext>
            </a:extLst>
          </p:cNvPr>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a:extLst>
              <a:ext uri="{FF2B5EF4-FFF2-40B4-BE49-F238E27FC236}">
                <a16:creationId xmlns:a16="http://schemas.microsoft.com/office/drawing/2014/main" id="{EE5E3439-B244-4D16-B9DD-7918216FFF82}"/>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a:extLst>
              <a:ext uri="{FF2B5EF4-FFF2-40B4-BE49-F238E27FC236}">
                <a16:creationId xmlns:a16="http://schemas.microsoft.com/office/drawing/2014/main" id="{111011F6-B375-49AA-84C7-535BDA60A2AD}"/>
              </a:ext>
            </a:extLst>
          </p:cNvPr>
          <p:cNvSpPr>
            <a:spLocks noGrp="1"/>
          </p:cNvSpPr>
          <p:nvPr>
            <p:ph type="sldNum" sz="quarter" idx="12"/>
          </p:nvPr>
        </p:nvSpPr>
        <p:spPr/>
        <p:txBody>
          <a:bodyPr/>
          <a:lstStyle/>
          <a:p>
            <a:fld id="{945D757D-116E-4B28-B815-D4A620AB1A0F}" type="slidenum">
              <a:rPr lang="es-ES" altLang="es-ES" smtClean="0">
                <a:solidFill>
                  <a:srgbClr val="FFFFFF"/>
                </a:solidFill>
              </a:rPr>
              <a:pPr/>
              <a:t>114</a:t>
            </a:fld>
            <a:endParaRPr lang="es-ES" altLang="es-ES">
              <a:solidFill>
                <a:srgbClr val="FFFFFF"/>
              </a:solidFill>
            </a:endParaRPr>
          </a:p>
        </p:txBody>
      </p:sp>
      <p:pic>
        <p:nvPicPr>
          <p:cNvPr id="6" name="Imagen 5">
            <a:extLst>
              <a:ext uri="{FF2B5EF4-FFF2-40B4-BE49-F238E27FC236}">
                <a16:creationId xmlns:a16="http://schemas.microsoft.com/office/drawing/2014/main" id="{3247A0EF-34EF-4841-9B48-B711FA791200}"/>
              </a:ext>
            </a:extLst>
          </p:cNvPr>
          <p:cNvPicPr>
            <a:picLocks noChangeAspect="1"/>
          </p:cNvPicPr>
          <p:nvPr/>
        </p:nvPicPr>
        <p:blipFill>
          <a:blip r:embed="rId2"/>
          <a:stretch>
            <a:fillRect/>
          </a:stretch>
        </p:blipFill>
        <p:spPr>
          <a:xfrm>
            <a:off x="5567680" y="72167"/>
            <a:ext cx="6492240" cy="6824537"/>
          </a:xfrm>
          <a:prstGeom prst="rect">
            <a:avLst/>
          </a:prstGeom>
        </p:spPr>
      </p:pic>
    </p:spTree>
    <p:extLst>
      <p:ext uri="{BB962C8B-B14F-4D97-AF65-F5344CB8AC3E}">
        <p14:creationId xmlns:p14="http://schemas.microsoft.com/office/powerpoint/2010/main" val="351917002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1D4B02-97C3-427E-8570-5225C5E50DD5}"/>
              </a:ext>
            </a:extLst>
          </p:cNvPr>
          <p:cNvSpPr>
            <a:spLocks noGrp="1"/>
          </p:cNvSpPr>
          <p:nvPr>
            <p:ph type="title"/>
          </p:nvPr>
        </p:nvSpPr>
        <p:spPr>
          <a:xfrm>
            <a:off x="132080" y="1964373"/>
            <a:ext cx="10972800" cy="1143000"/>
          </a:xfrm>
        </p:spPr>
        <p:txBody>
          <a:bodyPr/>
          <a:lstStyle/>
          <a:p>
            <a:r>
              <a:rPr lang="es-ES" sz="5400" dirty="0"/>
              <a:t>	Conclusión</a:t>
            </a:r>
          </a:p>
        </p:txBody>
      </p:sp>
      <p:sp>
        <p:nvSpPr>
          <p:cNvPr id="3" name="Marcador de fecha 2">
            <a:extLst>
              <a:ext uri="{FF2B5EF4-FFF2-40B4-BE49-F238E27FC236}">
                <a16:creationId xmlns:a16="http://schemas.microsoft.com/office/drawing/2014/main" id="{18C6A2F1-B8F5-42B0-B87B-B7829D16AD9C}"/>
              </a:ext>
            </a:extLst>
          </p:cNvPr>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a:extLst>
              <a:ext uri="{FF2B5EF4-FFF2-40B4-BE49-F238E27FC236}">
                <a16:creationId xmlns:a16="http://schemas.microsoft.com/office/drawing/2014/main" id="{4A69D369-3AE0-45B4-A84D-92B96E69409F}"/>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a:extLst>
              <a:ext uri="{FF2B5EF4-FFF2-40B4-BE49-F238E27FC236}">
                <a16:creationId xmlns:a16="http://schemas.microsoft.com/office/drawing/2014/main" id="{E74C8081-BCBF-430D-9BCE-BFCD0D80BC36}"/>
              </a:ext>
            </a:extLst>
          </p:cNvPr>
          <p:cNvSpPr>
            <a:spLocks noGrp="1"/>
          </p:cNvSpPr>
          <p:nvPr>
            <p:ph type="sldNum" sz="quarter" idx="12"/>
          </p:nvPr>
        </p:nvSpPr>
        <p:spPr/>
        <p:txBody>
          <a:bodyPr/>
          <a:lstStyle/>
          <a:p>
            <a:fld id="{945D757D-116E-4B28-B815-D4A620AB1A0F}" type="slidenum">
              <a:rPr lang="es-ES" altLang="es-ES" smtClean="0">
                <a:solidFill>
                  <a:srgbClr val="FFFFFF"/>
                </a:solidFill>
              </a:rPr>
              <a:pPr/>
              <a:t>115</a:t>
            </a:fld>
            <a:endParaRPr lang="es-ES" altLang="es-ES">
              <a:solidFill>
                <a:srgbClr val="FFFFFF"/>
              </a:solidFill>
            </a:endParaRPr>
          </a:p>
        </p:txBody>
      </p:sp>
    </p:spTree>
    <p:extLst>
      <p:ext uri="{BB962C8B-B14F-4D97-AF65-F5344CB8AC3E}">
        <p14:creationId xmlns:p14="http://schemas.microsoft.com/office/powerpoint/2010/main" val="36093194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p:cNvPr>
          <p:cNvSpPr>
            <a:spLocks noGrp="1"/>
          </p:cNvSpPr>
          <p:nvPr>
            <p:ph type="title"/>
          </p:nvPr>
        </p:nvSpPr>
        <p:spPr>
          <a:xfrm>
            <a:off x="1981200" y="188913"/>
            <a:ext cx="8229600" cy="1143000"/>
          </a:xfrm>
        </p:spPr>
        <p:txBody>
          <a:bodyPr/>
          <a:lstStyle/>
          <a:p>
            <a:pPr>
              <a:defRPr/>
            </a:pPr>
            <a:r>
              <a:rPr lang="es-ES" sz="3600" b="1" dirty="0">
                <a:solidFill>
                  <a:srgbClr val="FFFF00"/>
                </a:solidFill>
              </a:rPr>
              <a:t>Tercera Globalización actual: </a:t>
            </a:r>
            <a:br>
              <a:rPr lang="es-ES" sz="3600" b="1" dirty="0">
                <a:solidFill>
                  <a:srgbClr val="FFFF00"/>
                </a:solidFill>
              </a:rPr>
            </a:br>
            <a:r>
              <a:rPr lang="es-ES" b="1" dirty="0">
                <a:solidFill>
                  <a:srgbClr val="FFFF00"/>
                </a:solidFill>
              </a:rPr>
              <a:t>la sociedad-mundo</a:t>
            </a:r>
          </a:p>
        </p:txBody>
      </p:sp>
      <p:sp>
        <p:nvSpPr>
          <p:cNvPr id="3" name="2 Marcador de contenido">
            <a:extLst/>
          </p:cNvPr>
          <p:cNvSpPr>
            <a:spLocks noGrp="1"/>
          </p:cNvSpPr>
          <p:nvPr>
            <p:ph idx="1"/>
          </p:nvPr>
        </p:nvSpPr>
        <p:spPr>
          <a:xfrm>
            <a:off x="1625600" y="1524636"/>
            <a:ext cx="9028113" cy="4530725"/>
          </a:xfrm>
        </p:spPr>
        <p:txBody>
          <a:bodyPr/>
          <a:lstStyle/>
          <a:p>
            <a:pPr>
              <a:defRPr/>
            </a:pPr>
            <a:r>
              <a:rPr lang="es-ES" sz="2400" dirty="0"/>
              <a:t>Economía-mundo (</a:t>
            </a:r>
            <a:r>
              <a:rPr lang="es-ES" sz="2400" dirty="0" err="1"/>
              <a:t>Wallerstein</a:t>
            </a:r>
            <a:r>
              <a:rPr lang="es-ES" sz="2400" dirty="0"/>
              <a:t>)</a:t>
            </a:r>
          </a:p>
          <a:p>
            <a:pPr>
              <a:defRPr/>
            </a:pPr>
            <a:r>
              <a:rPr lang="es-ES" sz="2400" dirty="0"/>
              <a:t>Política-mundo</a:t>
            </a:r>
          </a:p>
          <a:p>
            <a:pPr>
              <a:defRPr/>
            </a:pPr>
            <a:r>
              <a:rPr lang="es-ES" sz="2400" dirty="0"/>
              <a:t>Seguridad-terrorismo-mundo</a:t>
            </a:r>
          </a:p>
          <a:p>
            <a:pPr>
              <a:defRPr/>
            </a:pPr>
            <a:r>
              <a:rPr lang="es-ES" sz="2400" dirty="0"/>
              <a:t>Cambio climático - mundo</a:t>
            </a:r>
          </a:p>
          <a:p>
            <a:pPr>
              <a:defRPr/>
            </a:pPr>
            <a:r>
              <a:rPr lang="es-ES" sz="2400" dirty="0"/>
              <a:t>Ciencia/tecnología-mundo</a:t>
            </a:r>
          </a:p>
          <a:p>
            <a:pPr>
              <a:defRPr/>
            </a:pPr>
            <a:r>
              <a:rPr lang="es-ES" sz="2400" dirty="0"/>
              <a:t>Opinión pública-mundo</a:t>
            </a:r>
          </a:p>
          <a:p>
            <a:pPr>
              <a:defRPr/>
            </a:pPr>
            <a:r>
              <a:rPr lang="es-ES" sz="2400" dirty="0"/>
              <a:t>…una moda, arte, arquitectura, gastronomía, música mundo</a:t>
            </a:r>
          </a:p>
          <a:p>
            <a:pPr>
              <a:defRPr/>
            </a:pPr>
            <a:endParaRPr lang="es-ES" sz="2800" dirty="0"/>
          </a:p>
          <a:p>
            <a:pPr marL="0" indent="0" algn="ctr">
              <a:buNone/>
              <a:defRPr/>
            </a:pPr>
            <a:r>
              <a:rPr lang="es-ES" sz="2800" dirty="0"/>
              <a:t>Ergo….UNA SOCIEDAD-MUNDO</a:t>
            </a:r>
          </a:p>
        </p:txBody>
      </p:sp>
      <p:sp>
        <p:nvSpPr>
          <p:cNvPr id="4" name="3 Marcador de fecha">
            <a:extLst/>
          </p:cNvPr>
          <p:cNvSpPr>
            <a:spLocks noGrp="1"/>
          </p:cNvSpPr>
          <p:nvPr>
            <p:ph type="dt" sz="quarter" idx="10"/>
          </p:nvPr>
        </p:nvSpPr>
        <p:spPr/>
        <p:txBody>
          <a:bodyPr/>
          <a:lstStyle/>
          <a:p>
            <a:pPr>
              <a:defRPr/>
            </a:pPr>
            <a:fld id="{3BFCAC0B-FE0F-4EFB-835B-946DED58DCB9}" type="datetime1">
              <a:rPr lang="es-ES" smtClean="0">
                <a:solidFill>
                  <a:srgbClr val="FFFFFF"/>
                </a:solidFill>
              </a:rPr>
              <a:pPr>
                <a:defRPr/>
              </a:pPr>
              <a:t>06/06/2018</a:t>
            </a:fld>
            <a:endParaRPr lang="es-ES">
              <a:solidFill>
                <a:srgbClr val="FFFFFF"/>
              </a:solidFill>
            </a:endParaRPr>
          </a:p>
        </p:txBody>
      </p:sp>
      <p:sp>
        <p:nvSpPr>
          <p:cNvPr id="5" name="4 Marcador de pie de página">
            <a:extLst/>
          </p:cNvPr>
          <p:cNvSpPr>
            <a:spLocks noGrp="1"/>
          </p:cNvSpPr>
          <p:nvPr>
            <p:ph type="ftr" sz="quarter" idx="11"/>
          </p:nvPr>
        </p:nvSpPr>
        <p:spPr/>
        <p:txBody>
          <a:bodyPr/>
          <a:lstStyle/>
          <a:p>
            <a:pPr>
              <a:defRPr/>
            </a:pPr>
            <a:r>
              <a:rPr lang="es-ES">
                <a:solidFill>
                  <a:srgbClr val="FFFFFF"/>
                </a:solidFill>
              </a:rPr>
              <a:t>E. Lamo de Espinosa</a:t>
            </a:r>
          </a:p>
        </p:txBody>
      </p:sp>
      <p:sp>
        <p:nvSpPr>
          <p:cNvPr id="6" name="5 Marcador de número de diapositiva">
            <a:extLst/>
          </p:cNvPr>
          <p:cNvSpPr>
            <a:spLocks noGrp="1"/>
          </p:cNvSpPr>
          <p:nvPr>
            <p:ph type="sldNum" sz="quarter" idx="12"/>
          </p:nvPr>
        </p:nvSpPr>
        <p:spPr/>
        <p:txBody>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None/>
            </a:pPr>
            <a:fld id="{3FE77144-B9CD-428D-B285-4E50355212B1}" type="slidenum">
              <a:rPr lang="es-ES" altLang="es-ES" sz="1200">
                <a:solidFill>
                  <a:srgbClr val="FFFFFF"/>
                </a:solidFill>
                <a:latin typeface="Verdana" panose="020B0604030504040204" pitchFamily="34" charset="0"/>
              </a:rPr>
              <a:pPr>
                <a:spcBef>
                  <a:spcPct val="0"/>
                </a:spcBef>
                <a:buClrTx/>
                <a:buSzTx/>
                <a:buFontTx/>
                <a:buNone/>
              </a:pPr>
              <a:t>116</a:t>
            </a:fld>
            <a:endParaRPr lang="es-ES" altLang="es-ES" sz="1200">
              <a:solidFill>
                <a:srgbClr val="FFFFFF"/>
              </a:solidFill>
              <a:latin typeface="Verdana" panose="020B0604030504040204" pitchFamily="34" charset="0"/>
            </a:endParaRPr>
          </a:p>
        </p:txBody>
      </p:sp>
    </p:spTree>
    <p:extLst>
      <p:ext uri="{BB962C8B-B14F-4D97-AF65-F5344CB8AC3E}">
        <p14:creationId xmlns:p14="http://schemas.microsoft.com/office/powerpoint/2010/main" val="23977543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1698" name="Rectangle 2">
            <a:extLst/>
          </p:cNvPr>
          <p:cNvSpPr>
            <a:spLocks noGrp="1" noChangeArrowheads="1"/>
          </p:cNvSpPr>
          <p:nvPr>
            <p:ph type="title"/>
          </p:nvPr>
        </p:nvSpPr>
        <p:spPr>
          <a:xfrm>
            <a:off x="1981200" y="-76200"/>
            <a:ext cx="8229600" cy="1139825"/>
          </a:xfrm>
        </p:spPr>
        <p:txBody>
          <a:bodyPr/>
          <a:lstStyle/>
          <a:p>
            <a:pPr eaLnBrk="1" hangingPunct="1">
              <a:defRPr/>
            </a:pPr>
            <a:r>
              <a:rPr lang="es-ES" dirty="0">
                <a:solidFill>
                  <a:schemeClr val="tx1"/>
                </a:solidFill>
              </a:rPr>
              <a:t>Lo que emerge es:</a:t>
            </a:r>
          </a:p>
        </p:txBody>
      </p:sp>
      <p:sp>
        <p:nvSpPr>
          <p:cNvPr id="1821699" name="Rectangle 3">
            <a:extLst/>
          </p:cNvPr>
          <p:cNvSpPr>
            <a:spLocks noGrp="1" noChangeArrowheads="1"/>
          </p:cNvSpPr>
          <p:nvPr>
            <p:ph idx="1"/>
          </p:nvPr>
        </p:nvSpPr>
        <p:spPr>
          <a:xfrm>
            <a:off x="776377" y="983690"/>
            <a:ext cx="10256808" cy="4530725"/>
          </a:xfrm>
        </p:spPr>
        <p:txBody>
          <a:bodyPr/>
          <a:lstStyle/>
          <a:p>
            <a:pPr eaLnBrk="1" hangingPunct="1">
              <a:lnSpc>
                <a:spcPct val="80000"/>
              </a:lnSpc>
              <a:defRPr/>
            </a:pPr>
            <a:r>
              <a:rPr lang="es-ES" sz="2400" dirty="0">
                <a:latin typeface="+mj-lt"/>
              </a:rPr>
              <a:t>Un nuevo (des) </a:t>
            </a:r>
            <a:r>
              <a:rPr lang="es-ES" sz="2400" dirty="0">
                <a:solidFill>
                  <a:srgbClr val="FFFF00"/>
                </a:solidFill>
                <a:latin typeface="+mj-lt"/>
              </a:rPr>
              <a:t>“orden” internacional</a:t>
            </a:r>
            <a:r>
              <a:rPr lang="es-ES" sz="2400" dirty="0">
                <a:latin typeface="+mj-lt"/>
              </a:rPr>
              <a:t>, altamente conectado, más que nunca, todavía constituido por Estados como unidades básicas, y que es la base del sistema inter-estatal de Naciones Unidas.</a:t>
            </a:r>
          </a:p>
          <a:p>
            <a:pPr eaLnBrk="1" hangingPunct="1">
              <a:lnSpc>
                <a:spcPct val="80000"/>
              </a:lnSpc>
              <a:defRPr/>
            </a:pPr>
            <a:endParaRPr lang="es-ES" sz="2400" dirty="0">
              <a:latin typeface="+mj-lt"/>
            </a:endParaRPr>
          </a:p>
          <a:p>
            <a:pPr eaLnBrk="1" hangingPunct="1">
              <a:lnSpc>
                <a:spcPct val="80000"/>
              </a:lnSpc>
              <a:defRPr/>
            </a:pPr>
            <a:r>
              <a:rPr lang="es-ES" sz="2400" dirty="0">
                <a:latin typeface="+mj-lt"/>
              </a:rPr>
              <a:t>Pero al tiempo, una </a:t>
            </a:r>
            <a:r>
              <a:rPr lang="es-ES" sz="2400" dirty="0">
                <a:solidFill>
                  <a:srgbClr val="FFFF00"/>
                </a:solidFill>
                <a:latin typeface="+mj-lt"/>
              </a:rPr>
              <a:t>sociedad abierta</a:t>
            </a:r>
            <a:r>
              <a:rPr lang="es-ES" sz="2400" dirty="0">
                <a:latin typeface="+mj-lt"/>
              </a:rPr>
              <a:t>, tendencialmente global y sin duda trans-estatal, trans-societal, que salta por encima de los Estados y deja obsoletos los organismos internacionales. Hay que levantar el velo de los “fetichismos” de los Estados</a:t>
            </a:r>
          </a:p>
          <a:p>
            <a:pPr eaLnBrk="1" hangingPunct="1">
              <a:lnSpc>
                <a:spcPct val="80000"/>
              </a:lnSpc>
              <a:defRPr/>
            </a:pPr>
            <a:endParaRPr lang="es-ES" sz="2400" dirty="0">
              <a:latin typeface="+mj-lt"/>
            </a:endParaRPr>
          </a:p>
          <a:p>
            <a:pPr eaLnBrk="1" hangingPunct="1">
              <a:lnSpc>
                <a:spcPct val="80000"/>
              </a:lnSpc>
              <a:defRPr/>
            </a:pPr>
            <a:r>
              <a:rPr lang="es-ES" sz="2400" dirty="0">
                <a:latin typeface="+mj-lt"/>
              </a:rPr>
              <a:t>Nueva sociedad que progresivamente exige, no otro orden internacional (inter-estatal) más, sino algo más, un cuasi-Estado, una </a:t>
            </a:r>
            <a:r>
              <a:rPr lang="es-ES" sz="2400" dirty="0">
                <a:solidFill>
                  <a:srgbClr val="FFFF00"/>
                </a:solidFill>
                <a:latin typeface="+mj-lt"/>
              </a:rPr>
              <a:t>gobernanza global</a:t>
            </a:r>
            <a:r>
              <a:rPr lang="es-ES" sz="2400" dirty="0">
                <a:latin typeface="+mj-lt"/>
              </a:rPr>
              <a:t>.</a:t>
            </a:r>
          </a:p>
          <a:p>
            <a:pPr eaLnBrk="1" hangingPunct="1">
              <a:lnSpc>
                <a:spcPct val="80000"/>
              </a:lnSpc>
              <a:defRPr/>
            </a:pPr>
            <a:endParaRPr lang="es-ES" sz="2400" dirty="0">
              <a:latin typeface="+mj-lt"/>
            </a:endParaRPr>
          </a:p>
          <a:p>
            <a:pPr marL="0" indent="0" algn="ctr" eaLnBrk="1" hangingPunct="1">
              <a:lnSpc>
                <a:spcPct val="80000"/>
              </a:lnSpc>
              <a:buNone/>
              <a:defRPr/>
            </a:pPr>
            <a:r>
              <a:rPr lang="es-ES" b="1" dirty="0">
                <a:solidFill>
                  <a:srgbClr val="FFFF00"/>
                </a:solidFill>
                <a:latin typeface="+mj-lt"/>
              </a:rPr>
              <a:t>PERO, ¿COMO?</a:t>
            </a:r>
          </a:p>
          <a:p>
            <a:pPr marL="0" indent="0" algn="ctr" eaLnBrk="1" hangingPunct="1">
              <a:lnSpc>
                <a:spcPct val="80000"/>
              </a:lnSpc>
              <a:buNone/>
              <a:defRPr/>
            </a:pPr>
            <a:r>
              <a:rPr lang="es-ES" b="1" dirty="0">
                <a:solidFill>
                  <a:srgbClr val="FFFF00"/>
                </a:solidFill>
                <a:latin typeface="+mj-lt"/>
              </a:rPr>
              <a:t>CONTINUARÁ…</a:t>
            </a:r>
          </a:p>
        </p:txBody>
      </p:sp>
      <p:sp>
        <p:nvSpPr>
          <p:cNvPr id="4" name="5 Marcador de número de diapositiva">
            <a:extLst/>
          </p:cNvPr>
          <p:cNvSpPr>
            <a:spLocks noGrp="1"/>
          </p:cNvSpPr>
          <p:nvPr>
            <p:ph type="sldNum" sz="quarter" idx="12"/>
          </p:nvPr>
        </p:nvSpPr>
        <p:spPr/>
        <p:txBody>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fld id="{A6309CD1-BC51-4F45-BEDD-62E5D87C0CBA}" type="slidenum">
              <a:rPr lang="es-ES" altLang="es-ES" sz="1200">
                <a:solidFill>
                  <a:srgbClr val="FFFFFF"/>
                </a:solidFill>
                <a:latin typeface="Verdana" panose="020B0604030504040204" pitchFamily="34" charset="0"/>
              </a:rPr>
              <a:pPr>
                <a:spcBef>
                  <a:spcPct val="0"/>
                </a:spcBef>
                <a:buClrTx/>
                <a:buSzTx/>
                <a:buFontTx/>
                <a:buNone/>
              </a:pPr>
              <a:t>117</a:t>
            </a:fld>
            <a:endParaRPr lang="es-ES" altLang="es-ES" sz="1200">
              <a:solidFill>
                <a:srgbClr val="FFFFFF"/>
              </a:solidFill>
              <a:latin typeface="Verdana" panose="020B0604030504040204" pitchFamily="34" charset="0"/>
            </a:endParaRPr>
          </a:p>
        </p:txBody>
      </p:sp>
      <p:sp>
        <p:nvSpPr>
          <p:cNvPr id="2" name="1 Marcador de fecha">
            <a:extLst/>
          </p:cNvPr>
          <p:cNvSpPr>
            <a:spLocks noGrp="1"/>
          </p:cNvSpPr>
          <p:nvPr>
            <p:ph type="dt" sz="quarter" idx="10"/>
          </p:nvPr>
        </p:nvSpPr>
        <p:spPr/>
        <p:txBody>
          <a:bodyPr/>
          <a:lstStyle/>
          <a:p>
            <a:pPr>
              <a:defRPr/>
            </a:pPr>
            <a:fld id="{AE9F83A0-37E4-457C-8EB4-5DBFDF733580}" type="datetime1">
              <a:rPr lang="es-ES">
                <a:solidFill>
                  <a:srgbClr val="FFFFFF"/>
                </a:solidFill>
              </a:rPr>
              <a:pPr>
                <a:defRPr/>
              </a:pPr>
              <a:t>06/06/2018</a:t>
            </a:fld>
            <a:endParaRPr lang="es-ES">
              <a:solidFill>
                <a:srgbClr val="FFFFFF"/>
              </a:solidFill>
            </a:endParaRPr>
          </a:p>
        </p:txBody>
      </p:sp>
      <p:sp>
        <p:nvSpPr>
          <p:cNvPr id="3" name="2 Marcador de pie de página">
            <a:extLst/>
          </p:cNvPr>
          <p:cNvSpPr>
            <a:spLocks noGrp="1"/>
          </p:cNvSpPr>
          <p:nvPr>
            <p:ph type="ftr" sz="quarter" idx="11"/>
          </p:nvPr>
        </p:nvSpPr>
        <p:spPr/>
        <p:txBody>
          <a:bodyPr/>
          <a:lstStyle/>
          <a:p>
            <a:pPr>
              <a:defRPr/>
            </a:pPr>
            <a:r>
              <a:rPr lang="es-ES">
                <a:solidFill>
                  <a:srgbClr val="FFFFFF"/>
                </a:solidFill>
              </a:rPr>
              <a:t>E. Lamo de Espinosa</a:t>
            </a:r>
          </a:p>
        </p:txBody>
      </p:sp>
    </p:spTree>
    <p:extLst>
      <p:ext uri="{BB962C8B-B14F-4D97-AF65-F5344CB8AC3E}">
        <p14:creationId xmlns:p14="http://schemas.microsoft.com/office/powerpoint/2010/main" val="31171584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5BB31A7E-F1C6-4CE5-8C22-0EDDCAD94370}"/>
              </a:ext>
            </a:extLst>
          </p:cNvPr>
          <p:cNvSpPr>
            <a:spLocks noGrp="1"/>
          </p:cNvSpPr>
          <p:nvPr>
            <p:ph type="title"/>
          </p:nvPr>
        </p:nvSpPr>
        <p:spPr/>
        <p:txBody>
          <a:bodyPr/>
          <a:lstStyle/>
          <a:p>
            <a:r>
              <a:rPr lang="es-ES" dirty="0"/>
              <a:t>Seis conferencias</a:t>
            </a:r>
          </a:p>
        </p:txBody>
      </p:sp>
      <p:sp>
        <p:nvSpPr>
          <p:cNvPr id="8" name="Marcador de contenido 7">
            <a:extLst>
              <a:ext uri="{FF2B5EF4-FFF2-40B4-BE49-F238E27FC236}">
                <a16:creationId xmlns:a16="http://schemas.microsoft.com/office/drawing/2014/main" id="{7220B470-F386-4240-8660-C434E7A684F2}"/>
              </a:ext>
            </a:extLst>
          </p:cNvPr>
          <p:cNvSpPr>
            <a:spLocks noGrp="1"/>
          </p:cNvSpPr>
          <p:nvPr>
            <p:ph idx="1"/>
          </p:nvPr>
        </p:nvSpPr>
        <p:spPr>
          <a:xfrm>
            <a:off x="1300480" y="1955801"/>
            <a:ext cx="10972800" cy="4530725"/>
          </a:xfrm>
        </p:spPr>
        <p:txBody>
          <a:bodyPr/>
          <a:lstStyle/>
          <a:p>
            <a:r>
              <a:rPr lang="es-ES" sz="2400" b="1" dirty="0">
                <a:effectLst/>
              </a:rPr>
              <a:t>1.-QUE ES LA GLOBALIZACION</a:t>
            </a:r>
            <a:endParaRPr lang="es-ES" sz="2400" dirty="0">
              <a:effectLst/>
            </a:endParaRPr>
          </a:p>
          <a:p>
            <a:r>
              <a:rPr lang="es-ES" sz="2400" b="1" dirty="0">
                <a:solidFill>
                  <a:srgbClr val="FFFF00"/>
                </a:solidFill>
                <a:effectLst/>
              </a:rPr>
              <a:t>2.-EL MUNDO EMERGENTE, ¿QUÉ PASA?</a:t>
            </a:r>
            <a:endParaRPr lang="es-ES" sz="2400" dirty="0">
              <a:solidFill>
                <a:srgbClr val="FFFF00"/>
              </a:solidFill>
              <a:effectLst/>
            </a:endParaRPr>
          </a:p>
          <a:p>
            <a:r>
              <a:rPr lang="es-ES" sz="2400" b="1" dirty="0">
                <a:effectLst/>
              </a:rPr>
              <a:t>3.-GOBIERNO Y DESGOBIERNO GLOBAL, ¿CÓMO GESTIONAR EL MUNDO?</a:t>
            </a:r>
            <a:endParaRPr lang="es-ES" sz="2400" dirty="0">
              <a:effectLst/>
            </a:endParaRPr>
          </a:p>
          <a:p>
            <a:r>
              <a:rPr lang="es-ES" sz="2400" b="1" dirty="0">
                <a:effectLst/>
              </a:rPr>
              <a:t>4.-LOS ACTORES, ¿QUÉ POTENCIAS, GRANDES MEDIAS Y OTROS ACTORES? ¿COMO FUNCIONA?</a:t>
            </a:r>
            <a:endParaRPr lang="es-ES" sz="2400" dirty="0">
              <a:effectLst/>
            </a:endParaRPr>
          </a:p>
          <a:p>
            <a:r>
              <a:rPr lang="es-ES" sz="2400" b="1" dirty="0">
                <a:effectLst/>
              </a:rPr>
              <a:t>5.-LA GLOBALIZACION CULTURAL. LA GENTE, ¿SE DIFERENCIA O SE ASEMEJA?</a:t>
            </a:r>
            <a:endParaRPr lang="es-ES" sz="2400" dirty="0">
              <a:effectLst/>
            </a:endParaRPr>
          </a:p>
          <a:p>
            <a:r>
              <a:rPr lang="es-ES" sz="2400" b="1" dirty="0">
                <a:effectLst/>
              </a:rPr>
              <a:t>6.-EL PARADOJICO TRIUNFO/ FRACASO DE EUROPA</a:t>
            </a:r>
            <a:endParaRPr lang="es-ES" sz="2400" dirty="0">
              <a:effectLst/>
            </a:endParaRPr>
          </a:p>
          <a:p>
            <a:pPr marL="0" indent="0">
              <a:buNone/>
            </a:pPr>
            <a:endParaRPr lang="es-ES" sz="2400" dirty="0"/>
          </a:p>
        </p:txBody>
      </p:sp>
      <p:sp>
        <p:nvSpPr>
          <p:cNvPr id="4" name="Marcador de fecha 3">
            <a:extLst>
              <a:ext uri="{FF2B5EF4-FFF2-40B4-BE49-F238E27FC236}">
                <a16:creationId xmlns:a16="http://schemas.microsoft.com/office/drawing/2014/main" id="{CDBAE548-CBD4-48C1-8F41-FF28419A3FCA}"/>
              </a:ext>
            </a:extLst>
          </p:cNvPr>
          <p:cNvSpPr>
            <a:spLocks noGrp="1"/>
          </p:cNvSpPr>
          <p:nvPr>
            <p:ph type="dt" sz="half" idx="10"/>
          </p:nvPr>
        </p:nvSpPr>
        <p:spPr/>
        <p:txBody>
          <a:bodyPr/>
          <a:lstStyle/>
          <a:p>
            <a:pPr>
              <a:defRPr/>
            </a:pPr>
            <a:fld id="{6AF483B1-6ED0-4682-9558-CFF551B4985E}" type="datetime1">
              <a:rPr lang="es-ES" smtClean="0">
                <a:solidFill>
                  <a:srgbClr val="FFFFFF"/>
                </a:solidFill>
              </a:rPr>
              <a:pPr>
                <a:defRPr/>
              </a:pPr>
              <a:t>06/06/2018</a:t>
            </a:fld>
            <a:endParaRPr lang="es-ES">
              <a:solidFill>
                <a:srgbClr val="FFFFFF"/>
              </a:solidFill>
            </a:endParaRPr>
          </a:p>
        </p:txBody>
      </p:sp>
      <p:sp>
        <p:nvSpPr>
          <p:cNvPr id="5" name="Marcador de pie de página 4">
            <a:extLst>
              <a:ext uri="{FF2B5EF4-FFF2-40B4-BE49-F238E27FC236}">
                <a16:creationId xmlns:a16="http://schemas.microsoft.com/office/drawing/2014/main" id="{D128623F-1987-447F-B3DB-2FE21A835A18}"/>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a:extLst>
              <a:ext uri="{FF2B5EF4-FFF2-40B4-BE49-F238E27FC236}">
                <a16:creationId xmlns:a16="http://schemas.microsoft.com/office/drawing/2014/main" id="{F405CC1C-5061-49FB-A92B-FE412DE32A0C}"/>
              </a:ext>
            </a:extLst>
          </p:cNvPr>
          <p:cNvSpPr>
            <a:spLocks noGrp="1"/>
          </p:cNvSpPr>
          <p:nvPr>
            <p:ph type="sldNum" sz="quarter" idx="12"/>
          </p:nvPr>
        </p:nvSpPr>
        <p:spPr/>
        <p:txBody>
          <a:bodyPr/>
          <a:lstStyle/>
          <a:p>
            <a:fld id="{11C0CF55-4549-4EA5-8F87-3135124810E9}" type="slidenum">
              <a:rPr lang="es-ES" altLang="es-ES" smtClean="0">
                <a:solidFill>
                  <a:srgbClr val="FFFFFF"/>
                </a:solidFill>
              </a:rPr>
              <a:pPr/>
              <a:t>118</a:t>
            </a:fld>
            <a:endParaRPr lang="es-ES" altLang="es-ES">
              <a:solidFill>
                <a:srgbClr val="FFFFFF"/>
              </a:solidFill>
            </a:endParaRPr>
          </a:p>
        </p:txBody>
      </p:sp>
    </p:spTree>
    <p:extLst>
      <p:ext uri="{BB962C8B-B14F-4D97-AF65-F5344CB8AC3E}">
        <p14:creationId xmlns:p14="http://schemas.microsoft.com/office/powerpoint/2010/main" val="3064681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746" name="Rectangle 2"/>
          <p:cNvSpPr>
            <a:spLocks noGrp="1" noChangeArrowheads="1"/>
          </p:cNvSpPr>
          <p:nvPr>
            <p:ph type="title"/>
          </p:nvPr>
        </p:nvSpPr>
        <p:spPr>
          <a:xfrm>
            <a:off x="1971040" y="2524760"/>
            <a:ext cx="8229600" cy="1143000"/>
          </a:xfrm>
        </p:spPr>
        <p:txBody>
          <a:bodyPr/>
          <a:lstStyle/>
          <a:p>
            <a:pPr>
              <a:defRPr/>
            </a:pPr>
            <a:r>
              <a:rPr lang="es-ES" sz="3200" dirty="0"/>
              <a:t>Carlos Marx y Federico Engels,</a:t>
            </a:r>
            <a:br>
              <a:rPr lang="es-ES" sz="3200" dirty="0"/>
            </a:br>
            <a:br>
              <a:rPr lang="es-ES" sz="3200" dirty="0"/>
            </a:br>
            <a:r>
              <a:rPr lang="es-ES" sz="3200" u="sng" dirty="0"/>
              <a:t>El Manifiesto del Partido Comunista</a:t>
            </a:r>
            <a:br>
              <a:rPr lang="es-ES" sz="3200" dirty="0"/>
            </a:br>
            <a:br>
              <a:rPr lang="es-ES" sz="3200" dirty="0"/>
            </a:br>
            <a:r>
              <a:rPr lang="es-ES" sz="3200" dirty="0"/>
              <a:t>1848</a:t>
            </a:r>
            <a:br>
              <a:rPr lang="es-ES" sz="3200" dirty="0"/>
            </a:br>
            <a:br>
              <a:rPr lang="es-ES" sz="3200" dirty="0"/>
            </a:br>
            <a:r>
              <a:rPr lang="es-ES" sz="3600" dirty="0">
                <a:solidFill>
                  <a:srgbClr val="FFFF00"/>
                </a:solidFill>
              </a:rPr>
              <a:t>¿Tenían razón?</a:t>
            </a:r>
          </a:p>
        </p:txBody>
      </p:sp>
    </p:spTree>
    <p:extLst>
      <p:ext uri="{BB962C8B-B14F-4D97-AF65-F5344CB8AC3E}">
        <p14:creationId xmlns:p14="http://schemas.microsoft.com/office/powerpoint/2010/main" val="1594833987"/>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4963"/>
            <a:ext cx="10972800" cy="1143000"/>
          </a:xfrm>
        </p:spPr>
        <p:txBody>
          <a:bodyPr/>
          <a:lstStyle/>
          <a:p>
            <a:r>
              <a:rPr lang="es-ES" dirty="0">
                <a:solidFill>
                  <a:srgbClr val="FFFF00"/>
                </a:solidFill>
              </a:rPr>
              <a:t>LA GLOBALIZACION</a:t>
            </a:r>
            <a:endParaRPr lang="en-US" dirty="0">
              <a:solidFill>
                <a:srgbClr val="FFFF00"/>
              </a:solidFill>
            </a:endParaRPr>
          </a:p>
        </p:txBody>
      </p:sp>
      <p:sp>
        <p:nvSpPr>
          <p:cNvPr id="4" name="Marcador de fecha 3"/>
          <p:cNvSpPr>
            <a:spLocks noGrp="1"/>
          </p:cNvSpPr>
          <p:nvPr>
            <p:ph type="dt" sz="half" idx="10"/>
          </p:nvPr>
        </p:nvSpPr>
        <p:spPr/>
        <p:txBody>
          <a:bodyPr/>
          <a:lstStyle/>
          <a:p>
            <a:pPr>
              <a:defRPr/>
            </a:pPr>
            <a:fld id="{A655082F-5399-4C17-AC70-CDEE7580E85E}" type="datetime1">
              <a:rPr lang="es-ES" smtClean="0">
                <a:solidFill>
                  <a:srgbClr val="FFFFFF"/>
                </a:solidFill>
              </a:rPr>
              <a:pPr>
                <a:defRPr/>
              </a:pPr>
              <a:t>06/06/2018</a:t>
            </a:fld>
            <a:endParaRPr lang="es-ES">
              <a:solidFill>
                <a:srgbClr val="FFFFFF"/>
              </a:solidFill>
            </a:endParaRPr>
          </a:p>
        </p:txBody>
      </p:sp>
      <p:sp>
        <p:nvSpPr>
          <p:cNvPr id="5" name="Marcador de pie de página 4"/>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p:cNvSpPr>
            <a:spLocks noGrp="1"/>
          </p:cNvSpPr>
          <p:nvPr>
            <p:ph type="sldNum" sz="quarter" idx="12"/>
          </p:nvPr>
        </p:nvSpPr>
        <p:spPr/>
        <p:txBody>
          <a:bodyPr/>
          <a:lstStyle/>
          <a:p>
            <a:fld id="{9537B5E9-28F5-480E-9015-ADD6860C1436}" type="slidenum">
              <a:rPr lang="es-ES" altLang="es-ES" smtClean="0">
                <a:solidFill>
                  <a:srgbClr val="FFFFFF"/>
                </a:solidFill>
              </a:rPr>
              <a:pPr/>
              <a:t>13</a:t>
            </a:fld>
            <a:endParaRPr lang="es-ES" altLang="es-ES">
              <a:solidFill>
                <a:srgbClr val="FFFFFF"/>
              </a:solidFill>
            </a:endParaRPr>
          </a:p>
        </p:txBody>
      </p:sp>
    </p:spTree>
    <p:extLst>
      <p:ext uri="{BB962C8B-B14F-4D97-AF65-F5344CB8AC3E}">
        <p14:creationId xmlns:p14="http://schemas.microsoft.com/office/powerpoint/2010/main" val="248351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6692E579-7D31-4530-9918-486534185E23}"/>
              </a:ext>
            </a:extLst>
          </p:cNvPr>
          <p:cNvSpPr>
            <a:spLocks noGrp="1"/>
          </p:cNvSpPr>
          <p:nvPr>
            <p:ph type="title"/>
          </p:nvPr>
        </p:nvSpPr>
        <p:spPr/>
        <p:txBody>
          <a:bodyPr/>
          <a:lstStyle/>
          <a:p>
            <a:r>
              <a:rPr lang="es-ES" b="1" dirty="0">
                <a:solidFill>
                  <a:srgbClr val="FFFF00"/>
                </a:solidFill>
                <a:effectLst/>
              </a:rPr>
              <a:t>1.-QUE ES LA GLOBALIZACION</a:t>
            </a:r>
            <a:endParaRPr lang="es-ES" dirty="0">
              <a:solidFill>
                <a:srgbClr val="FFFF00"/>
              </a:solidFill>
            </a:endParaRPr>
          </a:p>
        </p:txBody>
      </p:sp>
      <p:sp>
        <p:nvSpPr>
          <p:cNvPr id="8" name="Marcador de contenido 7">
            <a:extLst>
              <a:ext uri="{FF2B5EF4-FFF2-40B4-BE49-F238E27FC236}">
                <a16:creationId xmlns:a16="http://schemas.microsoft.com/office/drawing/2014/main" id="{48960272-0C1C-44D7-A8DB-5CC9C214604A}"/>
              </a:ext>
            </a:extLst>
          </p:cNvPr>
          <p:cNvSpPr>
            <a:spLocks noGrp="1"/>
          </p:cNvSpPr>
          <p:nvPr>
            <p:ph idx="1"/>
          </p:nvPr>
        </p:nvSpPr>
        <p:spPr>
          <a:xfrm>
            <a:off x="924560" y="1498601"/>
            <a:ext cx="10972800" cy="4530725"/>
          </a:xfrm>
        </p:spPr>
        <p:txBody>
          <a:bodyPr/>
          <a:lstStyle/>
          <a:p>
            <a:pPr marL="457200" lvl="0" indent="-457200">
              <a:buFont typeface="+mj-lt"/>
              <a:buAutoNum type="arabicPeriod"/>
            </a:pPr>
            <a:r>
              <a:rPr lang="es-ES" sz="2400" dirty="0">
                <a:effectLst/>
              </a:rPr>
              <a:t>Presentación: incertidumbre e inflexiones; tomar distancia y verse desde fuera</a:t>
            </a:r>
          </a:p>
          <a:p>
            <a:pPr marL="457200" lvl="0" indent="-457200">
              <a:buFont typeface="+mj-lt"/>
              <a:buAutoNum type="arabicPeriod"/>
            </a:pPr>
            <a:r>
              <a:rPr lang="es-ES" sz="2400" dirty="0">
                <a:effectLst/>
              </a:rPr>
              <a:t>Que es: la inter-conexión de líneas de acción</a:t>
            </a:r>
          </a:p>
          <a:p>
            <a:pPr marL="457200" lvl="0" indent="-457200">
              <a:buFont typeface="+mj-lt"/>
              <a:buAutoNum type="arabicPeriod"/>
            </a:pPr>
            <a:r>
              <a:rPr lang="es-ES" sz="2400" dirty="0">
                <a:effectLst/>
              </a:rPr>
              <a:t>Primeras y segunda globalizaciones; el Big-</a:t>
            </a:r>
            <a:r>
              <a:rPr lang="es-ES" sz="2400" dirty="0" err="1">
                <a:effectLst/>
              </a:rPr>
              <a:t>bang</a:t>
            </a:r>
            <a:r>
              <a:rPr lang="es-ES" sz="2400" dirty="0">
                <a:effectLst/>
              </a:rPr>
              <a:t> de la humanidad</a:t>
            </a:r>
          </a:p>
          <a:p>
            <a:pPr marL="457200" lvl="0" indent="-457200">
              <a:buFont typeface="+mj-lt"/>
              <a:buAutoNum type="arabicPeriod"/>
            </a:pPr>
            <a:r>
              <a:rPr lang="es-ES" sz="2400" dirty="0">
                <a:effectLst/>
              </a:rPr>
              <a:t>La expansión de Occidente desde Colon-Elcano</a:t>
            </a:r>
          </a:p>
          <a:p>
            <a:pPr marL="457200" lvl="0" indent="-457200">
              <a:buFont typeface="+mj-lt"/>
              <a:buAutoNum type="arabicPeriod"/>
            </a:pPr>
            <a:r>
              <a:rPr lang="es-ES" sz="2400" dirty="0">
                <a:effectLst/>
              </a:rPr>
              <a:t>El mundo antes de las guerras civiles de Occidente</a:t>
            </a:r>
          </a:p>
          <a:p>
            <a:pPr marL="457200" lvl="0" indent="-457200">
              <a:buFont typeface="+mj-lt"/>
              <a:buAutoNum type="arabicPeriod"/>
            </a:pPr>
            <a:r>
              <a:rPr lang="es-ES" sz="2400" dirty="0">
                <a:effectLst/>
              </a:rPr>
              <a:t>Primero, segundo y tercer mundo</a:t>
            </a:r>
          </a:p>
          <a:p>
            <a:pPr marL="457200" lvl="0" indent="-457200">
              <a:buFont typeface="+mj-lt"/>
              <a:buAutoNum type="arabicPeriod"/>
            </a:pPr>
            <a:r>
              <a:rPr lang="es-ES" sz="2400" dirty="0">
                <a:effectLst/>
              </a:rPr>
              <a:t>La descolonización y la estatalización del mundo</a:t>
            </a:r>
          </a:p>
          <a:p>
            <a:pPr marL="457200" lvl="0" indent="-457200">
              <a:buFont typeface="+mj-lt"/>
              <a:buAutoNum type="arabicPeriod"/>
            </a:pPr>
            <a:r>
              <a:rPr lang="es-ES" sz="2400" dirty="0">
                <a:effectLst/>
              </a:rPr>
              <a:t>El fin de la guerra fría y la gran fusión</a:t>
            </a:r>
          </a:p>
          <a:p>
            <a:pPr marL="457200" lvl="0" indent="-457200">
              <a:buFont typeface="+mj-lt"/>
              <a:buAutoNum type="arabicPeriod"/>
            </a:pPr>
            <a:r>
              <a:rPr lang="es-ES" sz="2400" dirty="0">
                <a:effectLst/>
              </a:rPr>
              <a:t>¿Un solo mundo; una sola historia, una sola humanidad? Terencio</a:t>
            </a:r>
          </a:p>
          <a:p>
            <a:pPr marL="457200" lvl="0" indent="-457200">
              <a:buFont typeface="+mj-lt"/>
              <a:buAutoNum type="arabicPeriod"/>
            </a:pPr>
            <a:r>
              <a:rPr lang="es-ES" sz="2400" dirty="0">
                <a:effectLst/>
              </a:rPr>
              <a:t>La venganza de lo concreto. Friedman, Kaplan, Fisher, Ghemawat. </a:t>
            </a:r>
          </a:p>
          <a:p>
            <a:endParaRPr lang="es-ES" dirty="0"/>
          </a:p>
        </p:txBody>
      </p:sp>
      <p:sp>
        <p:nvSpPr>
          <p:cNvPr id="4" name="Marcador de fecha 3">
            <a:extLst>
              <a:ext uri="{FF2B5EF4-FFF2-40B4-BE49-F238E27FC236}">
                <a16:creationId xmlns:a16="http://schemas.microsoft.com/office/drawing/2014/main" id="{A0F07357-013B-41A8-95C3-8E43026E04BF}"/>
              </a:ext>
            </a:extLst>
          </p:cNvPr>
          <p:cNvSpPr>
            <a:spLocks noGrp="1"/>
          </p:cNvSpPr>
          <p:nvPr>
            <p:ph type="dt" sz="half" idx="10"/>
          </p:nvPr>
        </p:nvSpPr>
        <p:spPr/>
        <p:txBody>
          <a:bodyPr/>
          <a:lstStyle/>
          <a:p>
            <a:pPr>
              <a:defRPr/>
            </a:pPr>
            <a:fld id="{22EEA95F-7FF2-4B71-ABC7-61AEB1EA35A5}" type="datetime1">
              <a:rPr lang="es-ES" smtClean="0">
                <a:solidFill>
                  <a:srgbClr val="FFFFFF"/>
                </a:solidFill>
              </a:rPr>
              <a:pPr>
                <a:defRPr/>
              </a:pPr>
              <a:t>06/06/2018</a:t>
            </a:fld>
            <a:endParaRPr lang="es-ES">
              <a:solidFill>
                <a:srgbClr val="FFFFFF"/>
              </a:solidFill>
            </a:endParaRPr>
          </a:p>
        </p:txBody>
      </p:sp>
      <p:sp>
        <p:nvSpPr>
          <p:cNvPr id="5" name="Marcador de pie de página 4">
            <a:extLst>
              <a:ext uri="{FF2B5EF4-FFF2-40B4-BE49-F238E27FC236}">
                <a16:creationId xmlns:a16="http://schemas.microsoft.com/office/drawing/2014/main" id="{5437EB59-8AD7-4BB7-A626-DA471604DACC}"/>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a:extLst>
              <a:ext uri="{FF2B5EF4-FFF2-40B4-BE49-F238E27FC236}">
                <a16:creationId xmlns:a16="http://schemas.microsoft.com/office/drawing/2014/main" id="{7048B19A-3744-4A5C-81BA-2FF835361A5E}"/>
              </a:ext>
            </a:extLst>
          </p:cNvPr>
          <p:cNvSpPr>
            <a:spLocks noGrp="1"/>
          </p:cNvSpPr>
          <p:nvPr>
            <p:ph type="sldNum" sz="quarter" idx="12"/>
          </p:nvPr>
        </p:nvSpPr>
        <p:spPr/>
        <p:txBody>
          <a:bodyPr/>
          <a:lstStyle/>
          <a:p>
            <a:pPr>
              <a:defRPr/>
            </a:pPr>
            <a:fld id="{20C8976A-2F94-42C2-B963-ED6008FC61CE}" type="slidenum">
              <a:rPr lang="es-ES" altLang="es-ES" smtClean="0">
                <a:solidFill>
                  <a:srgbClr val="FFFFFF"/>
                </a:solidFill>
              </a:rPr>
              <a:pPr>
                <a:defRPr/>
              </a:pPr>
              <a:t>14</a:t>
            </a:fld>
            <a:endParaRPr lang="es-ES" altLang="es-ES">
              <a:solidFill>
                <a:srgbClr val="FFFFFF"/>
              </a:solidFill>
            </a:endParaRPr>
          </a:p>
        </p:txBody>
      </p:sp>
    </p:spTree>
    <p:extLst>
      <p:ext uri="{BB962C8B-B14F-4D97-AF65-F5344CB8AC3E}">
        <p14:creationId xmlns:p14="http://schemas.microsoft.com/office/powerpoint/2010/main" val="1394848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es-ES" dirty="0"/>
              <a:t>¿Qué es ?</a:t>
            </a:r>
            <a:endParaRPr lang="en-US" dirty="0"/>
          </a:p>
        </p:txBody>
      </p:sp>
      <p:sp>
        <p:nvSpPr>
          <p:cNvPr id="7" name="Marcador de contenido 6"/>
          <p:cNvSpPr>
            <a:spLocks noGrp="1"/>
          </p:cNvSpPr>
          <p:nvPr>
            <p:ph idx="1"/>
          </p:nvPr>
        </p:nvSpPr>
        <p:spPr/>
        <p:txBody>
          <a:bodyPr/>
          <a:lstStyle/>
          <a:p>
            <a:pPr marL="457200" indent="-457200">
              <a:buFont typeface="+mj-lt"/>
              <a:buAutoNum type="arabicPeriod"/>
            </a:pPr>
            <a:r>
              <a:rPr lang="en-US" sz="2000" dirty="0"/>
              <a:t>In </a:t>
            </a:r>
            <a:r>
              <a:rPr lang="en-US" sz="2000" i="1" dirty="0"/>
              <a:t>The Consequences of Modernity</a:t>
            </a:r>
            <a:r>
              <a:rPr lang="en-US" sz="2000" dirty="0"/>
              <a:t>, Anthony Giddens writes: "Globalization can thus be defined as the </a:t>
            </a:r>
            <a:r>
              <a:rPr lang="en-US" sz="2000" u="sng" dirty="0">
                <a:solidFill>
                  <a:srgbClr val="FFFF00"/>
                </a:solidFill>
              </a:rPr>
              <a:t>intensification of worldwide social relations</a:t>
            </a:r>
            <a:r>
              <a:rPr lang="en-US" sz="2000" dirty="0">
                <a:solidFill>
                  <a:srgbClr val="FFFF00"/>
                </a:solidFill>
              </a:rPr>
              <a:t> which link distant localities in such a way that local happenings are shaped by events occurring many miles away and vice versa</a:t>
            </a:r>
            <a:r>
              <a:rPr lang="en-US" sz="2000" dirty="0"/>
              <a:t>." </a:t>
            </a:r>
          </a:p>
          <a:p>
            <a:pPr marL="457200" indent="-457200">
              <a:buFont typeface="+mj-lt"/>
              <a:buAutoNum type="arabicPeriod"/>
            </a:pPr>
            <a:r>
              <a:rPr lang="en-US" sz="2000" dirty="0"/>
              <a:t>Sociologists Martin </a:t>
            </a:r>
            <a:r>
              <a:rPr lang="en-US" sz="2000" dirty="0" err="1"/>
              <a:t>Albrow</a:t>
            </a:r>
            <a:r>
              <a:rPr lang="en-US" sz="2000" dirty="0"/>
              <a:t> and Elizabeth King define globalization as "all those </a:t>
            </a:r>
            <a:r>
              <a:rPr lang="en-US" sz="2000" dirty="0">
                <a:solidFill>
                  <a:srgbClr val="FFFF00"/>
                </a:solidFill>
              </a:rPr>
              <a:t>processes by which the people of the world are incorporated into a </a:t>
            </a:r>
            <a:r>
              <a:rPr lang="en-US" sz="2000" u="sng" dirty="0">
                <a:solidFill>
                  <a:srgbClr val="FFFF00"/>
                </a:solidFill>
              </a:rPr>
              <a:t>single world society</a:t>
            </a:r>
            <a:r>
              <a:rPr lang="en-US" sz="2000" dirty="0"/>
              <a:t>.“</a:t>
            </a:r>
          </a:p>
          <a:p>
            <a:pPr marL="457200" indent="-457200">
              <a:buFont typeface="+mj-lt"/>
              <a:buAutoNum type="arabicPeriod"/>
            </a:pPr>
            <a:r>
              <a:rPr lang="en-US" sz="2000" dirty="0"/>
              <a:t>In 2000, the International Monetary Fund (IMF) identified four aspects of globalization: </a:t>
            </a:r>
          </a:p>
          <a:p>
            <a:pPr lvl="1"/>
            <a:r>
              <a:rPr lang="en-US" sz="1600" dirty="0">
                <a:solidFill>
                  <a:srgbClr val="FFFF00"/>
                </a:solidFill>
              </a:rPr>
              <a:t>1.-trade and transactions- COMERCIO</a:t>
            </a:r>
          </a:p>
          <a:p>
            <a:pPr lvl="1"/>
            <a:r>
              <a:rPr lang="en-US" sz="1600" dirty="0">
                <a:solidFill>
                  <a:srgbClr val="FFFF00"/>
                </a:solidFill>
              </a:rPr>
              <a:t> 2.-capital and investment movements- FINANZAS</a:t>
            </a:r>
          </a:p>
          <a:p>
            <a:pPr lvl="1"/>
            <a:r>
              <a:rPr lang="en-US" sz="1600" dirty="0">
                <a:solidFill>
                  <a:srgbClr val="FFFF00"/>
                </a:solidFill>
              </a:rPr>
              <a:t>3.-migration and movement of people,-GENTE</a:t>
            </a:r>
          </a:p>
          <a:p>
            <a:pPr lvl="1"/>
            <a:r>
              <a:rPr lang="en-US" sz="1600" dirty="0">
                <a:solidFill>
                  <a:srgbClr val="FFFF00"/>
                </a:solidFill>
              </a:rPr>
              <a:t>4.-the dissemination of knowledge-IDEAS</a:t>
            </a:r>
          </a:p>
          <a:p>
            <a:pPr marL="457200" indent="-457200">
              <a:buFont typeface="+mj-lt"/>
              <a:buAutoNum type="arabicPeriod"/>
            </a:pPr>
            <a:r>
              <a:rPr lang="en-US" sz="2000" dirty="0"/>
              <a:t>David Held in</a:t>
            </a:r>
            <a:r>
              <a:rPr lang="en-US" sz="2000" i="1" dirty="0"/>
              <a:t> Global Transformations</a:t>
            </a:r>
            <a:r>
              <a:rPr lang="en-US" sz="2000" dirty="0"/>
              <a:t>, says “a satisfactory definition of globalization must capture each of these elements: </a:t>
            </a:r>
            <a:r>
              <a:rPr lang="en-US" sz="2000" u="sng" dirty="0">
                <a:solidFill>
                  <a:srgbClr val="FFFF00"/>
                </a:solidFill>
              </a:rPr>
              <a:t>extensity (stretching), intensity, velocity and impact</a:t>
            </a:r>
            <a:r>
              <a:rPr lang="en-US" sz="2000" dirty="0"/>
              <a:t>.</a:t>
            </a:r>
          </a:p>
          <a:p>
            <a:pPr lvl="1"/>
            <a:endParaRPr lang="en-US" sz="1600" dirty="0">
              <a:solidFill>
                <a:srgbClr val="FFFF00"/>
              </a:solidFill>
            </a:endParaRPr>
          </a:p>
        </p:txBody>
      </p:sp>
      <p:sp>
        <p:nvSpPr>
          <p:cNvPr id="3" name="Marcador de fecha 2"/>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p:cNvSpPr>
            <a:spLocks noGrp="1"/>
          </p:cNvSpPr>
          <p:nvPr>
            <p:ph type="sldNum" sz="quarter" idx="12"/>
          </p:nvPr>
        </p:nvSpPr>
        <p:spPr/>
        <p:txBody>
          <a:bodyPr/>
          <a:lstStyle/>
          <a:p>
            <a:fld id="{945D757D-116E-4B28-B815-D4A620AB1A0F}" type="slidenum">
              <a:rPr lang="es-ES" altLang="es-ES" smtClean="0">
                <a:solidFill>
                  <a:srgbClr val="FFFFFF"/>
                </a:solidFill>
              </a:rPr>
              <a:pPr/>
              <a:t>15</a:t>
            </a:fld>
            <a:endParaRPr lang="es-ES" altLang="es-ES">
              <a:solidFill>
                <a:srgbClr val="FFFFFF"/>
              </a:solidFill>
            </a:endParaRPr>
          </a:p>
        </p:txBody>
      </p:sp>
    </p:spTree>
    <p:extLst>
      <p:ext uri="{BB962C8B-B14F-4D97-AF65-F5344CB8AC3E}">
        <p14:creationId xmlns:p14="http://schemas.microsoft.com/office/powerpoint/2010/main" val="4120578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42" name="Rectangle 1026">
            <a:extLst/>
          </p:cNvPr>
          <p:cNvSpPr>
            <a:spLocks noGrp="1" noChangeArrowheads="1"/>
          </p:cNvSpPr>
          <p:nvPr>
            <p:ph type="title"/>
          </p:nvPr>
        </p:nvSpPr>
        <p:spPr>
          <a:xfrm>
            <a:off x="1981200" y="-171450"/>
            <a:ext cx="8229600" cy="1139825"/>
          </a:xfrm>
        </p:spPr>
        <p:txBody>
          <a:bodyPr/>
          <a:lstStyle/>
          <a:p>
            <a:pPr eaLnBrk="1" hangingPunct="1">
              <a:defRPr/>
            </a:pPr>
            <a:r>
              <a:rPr lang="es-ES" sz="4000" dirty="0">
                <a:solidFill>
                  <a:schemeClr val="tx1"/>
                </a:solidFill>
              </a:rPr>
              <a:t>¿QUÉ ES LA “GLOBALIZACION”?</a:t>
            </a:r>
          </a:p>
        </p:txBody>
      </p:sp>
      <p:sp>
        <p:nvSpPr>
          <p:cNvPr id="1955843" name="Rectangle 1027">
            <a:extLst/>
          </p:cNvPr>
          <p:cNvSpPr>
            <a:spLocks noGrp="1" noChangeArrowheads="1"/>
          </p:cNvSpPr>
          <p:nvPr>
            <p:ph idx="1"/>
          </p:nvPr>
        </p:nvSpPr>
        <p:spPr>
          <a:xfrm>
            <a:off x="812800" y="871539"/>
            <a:ext cx="10576560" cy="5173661"/>
          </a:xfrm>
        </p:spPr>
        <p:txBody>
          <a:bodyPr/>
          <a:lstStyle/>
          <a:p>
            <a:pPr eaLnBrk="1" hangingPunct="1">
              <a:lnSpc>
                <a:spcPct val="90000"/>
              </a:lnSpc>
              <a:defRPr/>
            </a:pPr>
            <a:r>
              <a:rPr lang="es-ES" sz="2400" dirty="0">
                <a:latin typeface="+mj-lt"/>
              </a:rPr>
              <a:t>La </a:t>
            </a:r>
            <a:r>
              <a:rPr lang="es-ES" sz="2400" u="sng" dirty="0">
                <a:latin typeface="+mj-lt"/>
              </a:rPr>
              <a:t>interconexión de líneas de acción</a:t>
            </a:r>
            <a:r>
              <a:rPr lang="es-ES" sz="2400" dirty="0">
                <a:latin typeface="+mj-lt"/>
              </a:rPr>
              <a:t>, que se encadenan unas sobre otras; ejemplo (</a:t>
            </a:r>
            <a:r>
              <a:rPr lang="es-ES" sz="2400" dirty="0" err="1">
                <a:latin typeface="+mj-lt"/>
              </a:rPr>
              <a:t>semi</a:t>
            </a:r>
            <a:r>
              <a:rPr lang="es-ES" sz="2400" dirty="0">
                <a:latin typeface="+mj-lt"/>
              </a:rPr>
              <a:t>-inventado):</a:t>
            </a:r>
          </a:p>
          <a:p>
            <a:pPr eaLnBrk="1" hangingPunct="1">
              <a:lnSpc>
                <a:spcPct val="90000"/>
              </a:lnSpc>
              <a:defRPr/>
            </a:pPr>
            <a:endParaRPr lang="es-ES" sz="2400" dirty="0">
              <a:latin typeface="+mj-lt"/>
            </a:endParaRPr>
          </a:p>
          <a:p>
            <a:pPr lvl="1" eaLnBrk="1" hangingPunct="1">
              <a:lnSpc>
                <a:spcPct val="90000"/>
              </a:lnSpc>
              <a:defRPr/>
            </a:pPr>
            <a:r>
              <a:rPr lang="es-ES" sz="1600" dirty="0">
                <a:latin typeface="+mj-lt"/>
              </a:rPr>
              <a:t>El precio de la almendra en Alicante depende de la cosecha de almendras de California</a:t>
            </a:r>
          </a:p>
          <a:p>
            <a:pPr lvl="1" eaLnBrk="1" hangingPunct="1">
              <a:lnSpc>
                <a:spcPct val="90000"/>
              </a:lnSpc>
              <a:defRPr/>
            </a:pPr>
            <a:r>
              <a:rPr lang="es-ES" sz="1600" dirty="0">
                <a:latin typeface="+mj-lt"/>
              </a:rPr>
              <a:t>Pero el valor de la cosecha de California depende del precio del petróleo</a:t>
            </a:r>
          </a:p>
          <a:p>
            <a:pPr lvl="1" eaLnBrk="1" hangingPunct="1">
              <a:lnSpc>
                <a:spcPct val="90000"/>
              </a:lnSpc>
              <a:defRPr/>
            </a:pPr>
            <a:r>
              <a:rPr lang="es-ES" sz="1600" dirty="0">
                <a:latin typeface="+mj-lt"/>
              </a:rPr>
              <a:t>Y el precio del petróleo depende de la geopolítica mundial</a:t>
            </a:r>
          </a:p>
          <a:p>
            <a:pPr lvl="1" eaLnBrk="1" hangingPunct="1">
              <a:lnSpc>
                <a:spcPct val="90000"/>
              </a:lnSpc>
              <a:defRPr/>
            </a:pPr>
            <a:r>
              <a:rPr lang="es-ES" sz="1600" dirty="0">
                <a:latin typeface="+mj-lt"/>
              </a:rPr>
              <a:t>Y la geopolítica mundial depende de las elecciones americanas... Etc. </a:t>
            </a:r>
          </a:p>
          <a:p>
            <a:pPr lvl="1" eaLnBrk="1" hangingPunct="1">
              <a:lnSpc>
                <a:spcPct val="90000"/>
              </a:lnSpc>
              <a:defRPr/>
            </a:pPr>
            <a:endParaRPr lang="es-ES" sz="1600" dirty="0">
              <a:latin typeface="+mj-lt"/>
            </a:endParaRPr>
          </a:p>
          <a:p>
            <a:pPr eaLnBrk="1" hangingPunct="1">
              <a:lnSpc>
                <a:spcPct val="90000"/>
              </a:lnSpc>
              <a:defRPr/>
            </a:pPr>
            <a:r>
              <a:rPr lang="es-ES" sz="2400" dirty="0">
                <a:latin typeface="+mj-lt"/>
              </a:rPr>
              <a:t>En el límite,</a:t>
            </a:r>
            <a:r>
              <a:rPr lang="es-ES" sz="2400" u="sng" dirty="0">
                <a:latin typeface="+mj-lt"/>
              </a:rPr>
              <a:t> sociedades abiertas</a:t>
            </a:r>
            <a:r>
              <a:rPr lang="es-ES" sz="2400" dirty="0">
                <a:latin typeface="+mj-lt"/>
              </a:rPr>
              <a:t> a todas las variables y a todo el mundo:</a:t>
            </a:r>
          </a:p>
          <a:p>
            <a:pPr lvl="1" eaLnBrk="1" hangingPunct="1">
              <a:lnSpc>
                <a:spcPct val="90000"/>
              </a:lnSpc>
              <a:defRPr/>
            </a:pPr>
            <a:r>
              <a:rPr lang="es-ES" sz="1600" dirty="0">
                <a:latin typeface="+mj-lt"/>
              </a:rPr>
              <a:t>Horizontalmente: la economía local depende de la europea, esta de la americana, esta de la asiática, etcétera</a:t>
            </a:r>
          </a:p>
          <a:p>
            <a:pPr lvl="1" eaLnBrk="1" hangingPunct="1">
              <a:lnSpc>
                <a:spcPct val="90000"/>
              </a:lnSpc>
              <a:defRPr/>
            </a:pPr>
            <a:r>
              <a:rPr lang="es-ES" sz="1600" dirty="0">
                <a:latin typeface="+mj-lt"/>
              </a:rPr>
              <a:t>Y verticalmente: la economía depende de la política, esta de la energía, esta de la tecnología, etcétera</a:t>
            </a:r>
          </a:p>
          <a:p>
            <a:pPr eaLnBrk="1" hangingPunct="1">
              <a:lnSpc>
                <a:spcPct val="90000"/>
              </a:lnSpc>
              <a:defRPr/>
            </a:pPr>
            <a:r>
              <a:rPr lang="es-ES" sz="2400" u="sng" dirty="0">
                <a:latin typeface="+mj-lt"/>
              </a:rPr>
              <a:t>Ahora bien, si todas las sociedades son abiertas, hay sólo una sociedad mundial</a:t>
            </a:r>
            <a:r>
              <a:rPr lang="es-ES" sz="2400" dirty="0">
                <a:latin typeface="+mj-lt"/>
              </a:rPr>
              <a:t> y, por fin, Terencio tiene razón: nada humano nos es ajeno, </a:t>
            </a:r>
            <a:r>
              <a:rPr lang="es-ES" sz="2400" i="1" dirty="0">
                <a:latin typeface="+mj-lt"/>
              </a:rPr>
              <a:t>nihil </a:t>
            </a:r>
            <a:r>
              <a:rPr lang="es-ES" sz="2400" i="1" dirty="0" err="1">
                <a:latin typeface="+mj-lt"/>
              </a:rPr>
              <a:t>humanum</a:t>
            </a:r>
            <a:r>
              <a:rPr lang="es-ES" sz="2400" i="1" dirty="0">
                <a:latin typeface="+mj-lt"/>
              </a:rPr>
              <a:t>…</a:t>
            </a:r>
          </a:p>
          <a:p>
            <a:pPr marL="0" indent="0" algn="ctr" eaLnBrk="1" hangingPunct="1">
              <a:lnSpc>
                <a:spcPct val="90000"/>
              </a:lnSpc>
              <a:buNone/>
              <a:defRPr/>
            </a:pPr>
            <a:r>
              <a:rPr lang="es-ES" sz="2400" dirty="0">
                <a:solidFill>
                  <a:srgbClr val="FFFF00"/>
                </a:solidFill>
                <a:latin typeface="+mj-lt"/>
              </a:rPr>
              <a:t>El resultado de la globalización es (será) una sola sociedad que encuadra a toda la humanidad</a:t>
            </a:r>
          </a:p>
          <a:p>
            <a:pPr algn="ctr" eaLnBrk="1" hangingPunct="1">
              <a:lnSpc>
                <a:spcPct val="90000"/>
              </a:lnSpc>
              <a:buFont typeface="Wingdings" panose="05000000000000000000" pitchFamily="2" charset="2"/>
              <a:buNone/>
              <a:defRPr/>
            </a:pPr>
            <a:endParaRPr lang="es-ES" sz="2400" dirty="0">
              <a:latin typeface="+mj-lt"/>
            </a:endParaRPr>
          </a:p>
          <a:p>
            <a:pPr eaLnBrk="1" hangingPunct="1">
              <a:lnSpc>
                <a:spcPct val="90000"/>
              </a:lnSpc>
              <a:buFont typeface="Wingdings" panose="05000000000000000000" pitchFamily="2" charset="2"/>
              <a:buNone/>
              <a:defRPr/>
            </a:pPr>
            <a:endParaRPr lang="es-ES" sz="2400" u="sng" dirty="0">
              <a:latin typeface="+mj-lt"/>
            </a:endParaRPr>
          </a:p>
        </p:txBody>
      </p:sp>
      <p:sp>
        <p:nvSpPr>
          <p:cNvPr id="4" name="5 Marcador de número de diapositiva">
            <a:extLst/>
          </p:cNvPr>
          <p:cNvSpPr>
            <a:spLocks noGrp="1"/>
          </p:cNvSpPr>
          <p:nvPr>
            <p:ph type="sldNum" sz="quarter" idx="12"/>
          </p:nvPr>
        </p:nvSpPr>
        <p:spPr/>
        <p:txBody>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fld id="{A6C740B5-8C51-4488-B2EF-90BAB3D0E9BB}" type="slidenum">
              <a:rPr lang="es-ES" altLang="es-ES" sz="1200">
                <a:solidFill>
                  <a:srgbClr val="FFFFFF"/>
                </a:solidFill>
                <a:latin typeface="Verdana" panose="020B0604030504040204" pitchFamily="34" charset="0"/>
              </a:rPr>
              <a:pPr>
                <a:spcBef>
                  <a:spcPct val="0"/>
                </a:spcBef>
                <a:buClrTx/>
                <a:buSzTx/>
                <a:buFontTx/>
                <a:buNone/>
              </a:pPr>
              <a:t>16</a:t>
            </a:fld>
            <a:endParaRPr lang="es-ES" altLang="es-ES" sz="1200">
              <a:solidFill>
                <a:srgbClr val="FFFFFF"/>
              </a:solidFill>
              <a:latin typeface="Verdana" panose="020B0604030504040204" pitchFamily="34" charset="0"/>
            </a:endParaRPr>
          </a:p>
        </p:txBody>
      </p:sp>
      <p:sp>
        <p:nvSpPr>
          <p:cNvPr id="2" name="1 Marcador de fecha">
            <a:extLst/>
          </p:cNvPr>
          <p:cNvSpPr>
            <a:spLocks noGrp="1"/>
          </p:cNvSpPr>
          <p:nvPr>
            <p:ph type="dt" sz="quarter" idx="10"/>
          </p:nvPr>
        </p:nvSpPr>
        <p:spPr/>
        <p:txBody>
          <a:bodyPr/>
          <a:lstStyle/>
          <a:p>
            <a:pPr>
              <a:defRPr/>
            </a:pPr>
            <a:fld id="{7D722340-58E6-4EAF-A194-B9C618F3969C}" type="datetime1">
              <a:rPr lang="es-ES">
                <a:solidFill>
                  <a:srgbClr val="FFFFFF"/>
                </a:solidFill>
              </a:rPr>
              <a:pPr>
                <a:defRPr/>
              </a:pPr>
              <a:t>06/06/2018</a:t>
            </a:fld>
            <a:endParaRPr lang="es-ES">
              <a:solidFill>
                <a:srgbClr val="FFFFFF"/>
              </a:solidFill>
            </a:endParaRPr>
          </a:p>
        </p:txBody>
      </p:sp>
      <p:sp>
        <p:nvSpPr>
          <p:cNvPr id="3" name="2 Marcador de pie de página">
            <a:extLst/>
          </p:cNvPr>
          <p:cNvSpPr>
            <a:spLocks noGrp="1"/>
          </p:cNvSpPr>
          <p:nvPr>
            <p:ph type="ftr" sz="quarter" idx="11"/>
          </p:nvPr>
        </p:nvSpPr>
        <p:spPr/>
        <p:txBody>
          <a:bodyPr/>
          <a:lstStyle/>
          <a:p>
            <a:pPr>
              <a:defRPr/>
            </a:pPr>
            <a:r>
              <a:rPr lang="es-ES">
                <a:solidFill>
                  <a:srgbClr val="FFFFFF"/>
                </a:solidFill>
              </a:rPr>
              <a:t>E. Lamo de Espinosa</a:t>
            </a:r>
          </a:p>
        </p:txBody>
      </p:sp>
    </p:spTree>
    <p:extLst>
      <p:ext uri="{BB962C8B-B14F-4D97-AF65-F5344CB8AC3E}">
        <p14:creationId xmlns:p14="http://schemas.microsoft.com/office/powerpoint/2010/main" val="2974470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a:extLst/>
          </p:cNvPr>
          <p:cNvSpPr>
            <a:spLocks noGrp="1"/>
          </p:cNvSpPr>
          <p:nvPr>
            <p:ph type="title"/>
          </p:nvPr>
        </p:nvSpPr>
        <p:spPr>
          <a:xfrm>
            <a:off x="619760" y="166053"/>
            <a:ext cx="10972800" cy="1143000"/>
          </a:xfrm>
        </p:spPr>
        <p:txBody>
          <a:bodyPr/>
          <a:lstStyle/>
          <a:p>
            <a:pPr>
              <a:defRPr/>
            </a:pPr>
            <a:r>
              <a:rPr lang="es-ES" dirty="0"/>
              <a:t>Hablamos de redes que interconectan</a:t>
            </a:r>
          </a:p>
        </p:txBody>
      </p:sp>
      <p:sp>
        <p:nvSpPr>
          <p:cNvPr id="4" name="3 Marcador de fecha">
            <a:extLst/>
          </p:cNvPr>
          <p:cNvSpPr>
            <a:spLocks noGrp="1"/>
          </p:cNvSpPr>
          <p:nvPr>
            <p:ph type="dt" sz="quarter" idx="10"/>
          </p:nvPr>
        </p:nvSpPr>
        <p:spPr/>
        <p:txBody>
          <a:bodyPr/>
          <a:lstStyle/>
          <a:p>
            <a:pPr>
              <a:defRPr/>
            </a:pPr>
            <a:fld id="{A98BC9D7-511A-46EF-82C7-09F9BAAAE00D}" type="datetime1">
              <a:rPr lang="es-ES" smtClean="0">
                <a:solidFill>
                  <a:srgbClr val="FFFFFF"/>
                </a:solidFill>
              </a:rPr>
              <a:pPr>
                <a:defRPr/>
              </a:pPr>
              <a:t>06/06/2018</a:t>
            </a:fld>
            <a:endParaRPr lang="es-ES">
              <a:solidFill>
                <a:srgbClr val="FFFFFF"/>
              </a:solidFill>
            </a:endParaRPr>
          </a:p>
        </p:txBody>
      </p:sp>
      <p:sp>
        <p:nvSpPr>
          <p:cNvPr id="5" name="4 Marcador de pie de página">
            <a:extLst/>
          </p:cNvPr>
          <p:cNvSpPr>
            <a:spLocks noGrp="1"/>
          </p:cNvSpPr>
          <p:nvPr>
            <p:ph type="ftr" sz="quarter" idx="11"/>
          </p:nvPr>
        </p:nvSpPr>
        <p:spPr/>
        <p:txBody>
          <a:bodyPr/>
          <a:lstStyle/>
          <a:p>
            <a:pPr>
              <a:defRPr/>
            </a:pPr>
            <a:r>
              <a:rPr lang="es-ES">
                <a:solidFill>
                  <a:srgbClr val="FFFFFF"/>
                </a:solidFill>
              </a:rPr>
              <a:t>E. Lamo de Espinosa</a:t>
            </a:r>
          </a:p>
        </p:txBody>
      </p:sp>
      <p:sp>
        <p:nvSpPr>
          <p:cNvPr id="6" name="5 Marcador de número de diapositiva">
            <a:extLst/>
          </p:cNvPr>
          <p:cNvSpPr>
            <a:spLocks noGrp="1"/>
          </p:cNvSpPr>
          <p:nvPr>
            <p:ph type="sldNum" sz="quarter" idx="12"/>
          </p:nvPr>
        </p:nvSpPr>
        <p:spPr/>
        <p:txBody>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None/>
            </a:pPr>
            <a:fld id="{EDBE7A1A-F0D6-4BD5-9743-240B7299BD70}" type="slidenum">
              <a:rPr lang="es-ES" altLang="es-ES" sz="1200">
                <a:solidFill>
                  <a:srgbClr val="FFFFFF"/>
                </a:solidFill>
                <a:latin typeface="Verdana" panose="020B0604030504040204" pitchFamily="34" charset="0"/>
              </a:rPr>
              <a:pPr>
                <a:spcBef>
                  <a:spcPct val="0"/>
                </a:spcBef>
                <a:buClrTx/>
                <a:buSzTx/>
                <a:buFontTx/>
                <a:buNone/>
              </a:pPr>
              <a:t>17</a:t>
            </a:fld>
            <a:endParaRPr lang="es-ES" altLang="es-ES" sz="1200">
              <a:solidFill>
                <a:srgbClr val="FFFFFF"/>
              </a:solidFill>
              <a:latin typeface="Verdana" panose="020B0604030504040204" pitchFamily="34" charset="0"/>
            </a:endParaRPr>
          </a:p>
        </p:txBody>
      </p:sp>
      <p:pic>
        <p:nvPicPr>
          <p:cNvPr id="59398" name="Picture 4" descr="http://www.sysbio.org/images/interaction_networ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2880" y="1195115"/>
            <a:ext cx="6896419" cy="528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0510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p:cNvPr>
          <p:cNvSpPr>
            <a:spLocks noGrp="1"/>
          </p:cNvSpPr>
          <p:nvPr>
            <p:ph type="title"/>
          </p:nvPr>
        </p:nvSpPr>
        <p:spPr>
          <a:xfrm>
            <a:off x="619760" y="287973"/>
            <a:ext cx="10972800" cy="1143000"/>
          </a:xfrm>
        </p:spPr>
        <p:txBody>
          <a:bodyPr/>
          <a:lstStyle/>
          <a:p>
            <a:pPr>
              <a:defRPr/>
            </a:pPr>
            <a:r>
              <a:rPr lang="es-ES" sz="3200" dirty="0"/>
              <a:t>Las mismas redes que antes trabaron sociedades-Estados hacia adentro creando Estado-Nación</a:t>
            </a:r>
          </a:p>
        </p:txBody>
      </p:sp>
      <p:sp>
        <p:nvSpPr>
          <p:cNvPr id="3" name="2 Marcador de fecha">
            <a:extLst/>
          </p:cNvPr>
          <p:cNvSpPr>
            <a:spLocks noGrp="1"/>
          </p:cNvSpPr>
          <p:nvPr>
            <p:ph type="dt" sz="quarter" idx="10"/>
          </p:nvPr>
        </p:nvSpPr>
        <p:spPr/>
        <p:txBody>
          <a:bodyPr/>
          <a:lstStyle/>
          <a:p>
            <a:pPr>
              <a:defRPr/>
            </a:pPr>
            <a:fld id="{7BE970C8-4DB1-483C-9837-F32BB0A0FAC4}" type="datetime1">
              <a:rPr lang="es-ES" smtClean="0">
                <a:solidFill>
                  <a:srgbClr val="FFFFFF"/>
                </a:solidFill>
              </a:rPr>
              <a:pPr>
                <a:defRPr/>
              </a:pPr>
              <a:t>06/06/2018</a:t>
            </a:fld>
            <a:endParaRPr lang="es-ES">
              <a:solidFill>
                <a:srgbClr val="FFFFFF"/>
              </a:solidFill>
            </a:endParaRPr>
          </a:p>
        </p:txBody>
      </p:sp>
      <p:sp>
        <p:nvSpPr>
          <p:cNvPr id="4" name="3 Marcador de pie de página">
            <a:extLst/>
          </p:cNvPr>
          <p:cNvSpPr>
            <a:spLocks noGrp="1"/>
          </p:cNvSpPr>
          <p:nvPr>
            <p:ph type="ftr" sz="quarter" idx="11"/>
          </p:nvPr>
        </p:nvSpPr>
        <p:spPr/>
        <p:txBody>
          <a:bodyPr/>
          <a:lstStyle/>
          <a:p>
            <a:pPr>
              <a:defRPr/>
            </a:pPr>
            <a:r>
              <a:rPr lang="es-ES">
                <a:solidFill>
                  <a:srgbClr val="FFFFFF"/>
                </a:solidFill>
              </a:rPr>
              <a:t>E. Lamo de Espinosa</a:t>
            </a:r>
          </a:p>
        </p:txBody>
      </p:sp>
      <p:sp>
        <p:nvSpPr>
          <p:cNvPr id="5" name="4 Marcador de número de diapositiva">
            <a:extLst/>
          </p:cNvPr>
          <p:cNvSpPr>
            <a:spLocks noGrp="1"/>
          </p:cNvSpPr>
          <p:nvPr>
            <p:ph type="sldNum" sz="quarter" idx="12"/>
          </p:nvPr>
        </p:nvSpPr>
        <p:spPr/>
        <p:txBody>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None/>
            </a:pPr>
            <a:fld id="{51A6A833-1143-449E-8B81-E89881418F6A}" type="slidenum">
              <a:rPr lang="es-ES" altLang="es-ES" sz="1200">
                <a:solidFill>
                  <a:srgbClr val="FFFFFF"/>
                </a:solidFill>
                <a:latin typeface="Verdana" panose="020B0604030504040204" pitchFamily="34" charset="0"/>
              </a:rPr>
              <a:pPr>
                <a:spcBef>
                  <a:spcPct val="0"/>
                </a:spcBef>
                <a:buClrTx/>
                <a:buSzTx/>
                <a:buFontTx/>
                <a:buNone/>
              </a:pPr>
              <a:t>18</a:t>
            </a:fld>
            <a:endParaRPr lang="es-ES" altLang="es-ES" sz="1200">
              <a:solidFill>
                <a:srgbClr val="FFFFFF"/>
              </a:solidFill>
              <a:latin typeface="Verdana" panose="020B0604030504040204" pitchFamily="34" charset="0"/>
            </a:endParaRPr>
          </a:p>
        </p:txBody>
      </p:sp>
      <p:pic>
        <p:nvPicPr>
          <p:cNvPr id="61446" name="Picture 2" descr="http://www.fedstats.gov/kids/mapstats/graphics/network.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1588" y="1625600"/>
            <a:ext cx="8010626"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238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p:cNvPr>
          <p:cNvSpPr>
            <a:spLocks noGrp="1"/>
          </p:cNvSpPr>
          <p:nvPr>
            <p:ph type="title"/>
          </p:nvPr>
        </p:nvSpPr>
        <p:spPr/>
        <p:txBody>
          <a:bodyPr/>
          <a:lstStyle/>
          <a:p>
            <a:pPr>
              <a:defRPr/>
            </a:pPr>
            <a:r>
              <a:rPr lang="es-ES" dirty="0"/>
              <a:t>Que ahora cubren el mundo entero</a:t>
            </a:r>
          </a:p>
        </p:txBody>
      </p:sp>
      <p:sp>
        <p:nvSpPr>
          <p:cNvPr id="3" name="2 Marcador de fecha">
            <a:extLst/>
          </p:cNvPr>
          <p:cNvSpPr>
            <a:spLocks noGrp="1"/>
          </p:cNvSpPr>
          <p:nvPr>
            <p:ph type="dt" sz="quarter" idx="10"/>
          </p:nvPr>
        </p:nvSpPr>
        <p:spPr/>
        <p:txBody>
          <a:bodyPr/>
          <a:lstStyle/>
          <a:p>
            <a:pPr>
              <a:defRPr/>
            </a:pPr>
            <a:fld id="{7BE970C8-4DB1-483C-9837-F32BB0A0FAC4}" type="datetime1">
              <a:rPr lang="es-ES" smtClean="0">
                <a:solidFill>
                  <a:srgbClr val="FFFFFF"/>
                </a:solidFill>
              </a:rPr>
              <a:pPr>
                <a:defRPr/>
              </a:pPr>
              <a:t>06/06/2018</a:t>
            </a:fld>
            <a:endParaRPr lang="es-ES">
              <a:solidFill>
                <a:srgbClr val="FFFFFF"/>
              </a:solidFill>
            </a:endParaRPr>
          </a:p>
        </p:txBody>
      </p:sp>
      <p:sp>
        <p:nvSpPr>
          <p:cNvPr id="4" name="3 Marcador de pie de página">
            <a:extLst/>
          </p:cNvPr>
          <p:cNvSpPr>
            <a:spLocks noGrp="1"/>
          </p:cNvSpPr>
          <p:nvPr>
            <p:ph type="ftr" sz="quarter" idx="11"/>
          </p:nvPr>
        </p:nvSpPr>
        <p:spPr/>
        <p:txBody>
          <a:bodyPr/>
          <a:lstStyle/>
          <a:p>
            <a:pPr>
              <a:defRPr/>
            </a:pPr>
            <a:r>
              <a:rPr lang="es-ES">
                <a:solidFill>
                  <a:srgbClr val="FFFFFF"/>
                </a:solidFill>
              </a:rPr>
              <a:t>E. Lamo de Espinosa</a:t>
            </a:r>
          </a:p>
        </p:txBody>
      </p:sp>
      <p:sp>
        <p:nvSpPr>
          <p:cNvPr id="5" name="4 Marcador de número de diapositiva">
            <a:extLst/>
          </p:cNvPr>
          <p:cNvSpPr>
            <a:spLocks noGrp="1"/>
          </p:cNvSpPr>
          <p:nvPr>
            <p:ph type="sldNum" sz="quarter" idx="12"/>
          </p:nvPr>
        </p:nvSpPr>
        <p:spPr/>
        <p:txBody>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None/>
            </a:pPr>
            <a:fld id="{DA922A76-A916-4884-8EF6-4A6D382D6459}" type="slidenum">
              <a:rPr lang="es-ES" altLang="es-ES" sz="1200">
                <a:solidFill>
                  <a:srgbClr val="FFFFFF"/>
                </a:solidFill>
                <a:latin typeface="Verdana" panose="020B0604030504040204" pitchFamily="34" charset="0"/>
              </a:rPr>
              <a:pPr>
                <a:spcBef>
                  <a:spcPct val="0"/>
                </a:spcBef>
                <a:buClrTx/>
                <a:buSzTx/>
                <a:buFontTx/>
                <a:buNone/>
              </a:pPr>
              <a:t>19</a:t>
            </a:fld>
            <a:endParaRPr lang="es-ES" altLang="es-ES" sz="1200">
              <a:solidFill>
                <a:srgbClr val="FFFFFF"/>
              </a:solidFill>
              <a:latin typeface="Verdana" panose="020B0604030504040204" pitchFamily="34" charset="0"/>
            </a:endParaRPr>
          </a:p>
        </p:txBody>
      </p:sp>
      <p:pic>
        <p:nvPicPr>
          <p:cNvPr id="624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1600" y="1417365"/>
            <a:ext cx="6325870" cy="4738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9031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a:xfrm>
            <a:off x="497840" y="36513"/>
            <a:ext cx="10332720" cy="1143000"/>
          </a:xfrm>
        </p:spPr>
        <p:txBody>
          <a:bodyPr/>
          <a:lstStyle/>
          <a:p>
            <a:pPr eaLnBrk="1" hangingPunct="1">
              <a:defRPr/>
            </a:pPr>
            <a:br>
              <a:rPr lang="es-ES" dirty="0">
                <a:latin typeface="Arial Unicode MS" pitchFamily="34" charset="-128"/>
              </a:rPr>
            </a:br>
            <a:br>
              <a:rPr lang="es-ES" sz="4000" dirty="0">
                <a:latin typeface="Arial Unicode MS" pitchFamily="34" charset="-128"/>
              </a:rPr>
            </a:br>
            <a:r>
              <a:rPr lang="es-ES" sz="2400" dirty="0">
                <a:latin typeface="Arial Unicode MS" pitchFamily="34" charset="-128"/>
              </a:rPr>
              <a:t>PUNTO DE PARTIDA: INCERTIDUMBRE</a:t>
            </a:r>
            <a:br>
              <a:rPr lang="es-ES" sz="2800" dirty="0">
                <a:latin typeface="Arial Unicode MS" pitchFamily="34" charset="-128"/>
              </a:rPr>
            </a:br>
            <a:r>
              <a:rPr lang="es-ES" sz="2800" dirty="0">
                <a:latin typeface="Arial Unicode MS" pitchFamily="34" charset="-128"/>
              </a:rPr>
              <a:t>VIVIMOS TIEMPOS CONFUSOS</a:t>
            </a:r>
            <a:br>
              <a:rPr lang="es-ES" sz="4000" dirty="0">
                <a:latin typeface="Arial Unicode MS" pitchFamily="34" charset="-128"/>
              </a:rPr>
            </a:br>
            <a:r>
              <a:rPr lang="es-ES" sz="2800" i="1" dirty="0">
                <a:latin typeface="Arial Unicode MS" pitchFamily="34" charset="-128"/>
              </a:rPr>
              <a:t>No sabemos lo que nos pasa y eso es lo que nos pasa...</a:t>
            </a:r>
            <a:br>
              <a:rPr lang="es-ES" sz="2800" i="1" dirty="0">
                <a:latin typeface="Arial Unicode MS" pitchFamily="34" charset="-128"/>
              </a:rPr>
            </a:br>
            <a:r>
              <a:rPr lang="es-ES" sz="2000" dirty="0">
                <a:latin typeface="Arial Unicode MS" pitchFamily="34" charset="-128"/>
              </a:rPr>
              <a:t>Ortega, </a:t>
            </a:r>
            <a:r>
              <a:rPr lang="es-ES" sz="2000" u="sng" dirty="0">
                <a:latin typeface="Arial Unicode MS" pitchFamily="34" charset="-128"/>
              </a:rPr>
              <a:t>Esquema de la crisis</a:t>
            </a:r>
            <a:r>
              <a:rPr lang="es-ES" sz="2000" dirty="0">
                <a:latin typeface="Arial Unicode MS" pitchFamily="34" charset="-128"/>
              </a:rPr>
              <a:t>, 1942</a:t>
            </a:r>
            <a:endParaRPr lang="es-ES" dirty="0">
              <a:latin typeface="Arial Unicode MS" pitchFamily="34" charset="-128"/>
            </a:endParaRPr>
          </a:p>
        </p:txBody>
      </p:sp>
      <p:sp>
        <p:nvSpPr>
          <p:cNvPr id="1695747" name="Rectangle 3"/>
          <p:cNvSpPr>
            <a:spLocks noGrp="1" noChangeArrowheads="1"/>
          </p:cNvSpPr>
          <p:nvPr>
            <p:ph type="body" idx="1"/>
          </p:nvPr>
        </p:nvSpPr>
        <p:spPr>
          <a:xfrm>
            <a:off x="254000" y="2325897"/>
            <a:ext cx="4996552" cy="4530725"/>
          </a:xfrm>
        </p:spPr>
        <p:txBody>
          <a:bodyPr/>
          <a:lstStyle/>
          <a:p>
            <a:pPr eaLnBrk="1" hangingPunct="1">
              <a:lnSpc>
                <a:spcPct val="90000"/>
              </a:lnSpc>
              <a:buFont typeface="Wingdings" pitchFamily="2" charset="2"/>
              <a:buNone/>
              <a:defRPr/>
            </a:pPr>
            <a:endParaRPr lang="es-ES" sz="1800" i="1" dirty="0">
              <a:latin typeface="Arial Unicode MS" pitchFamily="34" charset="-128"/>
            </a:endParaRPr>
          </a:p>
          <a:p>
            <a:pPr eaLnBrk="1" hangingPunct="1">
              <a:lnSpc>
                <a:spcPct val="90000"/>
              </a:lnSpc>
              <a:buFont typeface="Wingdings" pitchFamily="2" charset="2"/>
              <a:buNone/>
              <a:defRPr/>
            </a:pPr>
            <a:r>
              <a:rPr lang="es-ES" sz="1800" dirty="0">
                <a:latin typeface="Arial Unicode MS" pitchFamily="34" charset="-128"/>
              </a:rPr>
              <a:t>	-Post-industrial, post-moderno, post-burgués, post-capitalista </a:t>
            </a:r>
          </a:p>
          <a:p>
            <a:pPr eaLnBrk="1" hangingPunct="1">
              <a:lnSpc>
                <a:spcPct val="90000"/>
              </a:lnSpc>
              <a:buFont typeface="Wingdings" pitchFamily="2" charset="2"/>
              <a:buNone/>
              <a:defRPr/>
            </a:pPr>
            <a:r>
              <a:rPr lang="es-ES" sz="1800" dirty="0">
                <a:latin typeface="Arial Unicode MS" pitchFamily="34" charset="-128"/>
              </a:rPr>
              <a:t>	-Modernidad líquida, incierta, (</a:t>
            </a:r>
            <a:r>
              <a:rPr lang="es-ES" sz="1800" dirty="0" err="1">
                <a:latin typeface="Arial Unicode MS" pitchFamily="34" charset="-128"/>
              </a:rPr>
              <a:t>Zigmunt</a:t>
            </a:r>
            <a:r>
              <a:rPr lang="es-ES" sz="1800" dirty="0">
                <a:latin typeface="Arial Unicode MS" pitchFamily="34" charset="-128"/>
              </a:rPr>
              <a:t> </a:t>
            </a:r>
            <a:r>
              <a:rPr lang="es-ES" sz="1800" dirty="0" err="1">
                <a:latin typeface="Arial Unicode MS" pitchFamily="34" charset="-128"/>
              </a:rPr>
              <a:t>Bauman</a:t>
            </a:r>
            <a:r>
              <a:rPr lang="es-ES" sz="1800" dirty="0">
                <a:latin typeface="Arial Unicode MS" pitchFamily="34" charset="-128"/>
              </a:rPr>
              <a:t>)</a:t>
            </a:r>
          </a:p>
          <a:p>
            <a:pPr eaLnBrk="1" hangingPunct="1">
              <a:lnSpc>
                <a:spcPct val="90000"/>
              </a:lnSpc>
              <a:buNone/>
              <a:defRPr/>
            </a:pPr>
            <a:r>
              <a:rPr lang="es-ES" sz="1800" dirty="0">
                <a:latin typeface="Arial Unicode MS" pitchFamily="34" charset="-128"/>
              </a:rPr>
              <a:t>	-Sociedad de riesgo; modernizar la modernidad (Ulrich Beck)</a:t>
            </a:r>
          </a:p>
          <a:p>
            <a:pPr eaLnBrk="1" hangingPunct="1">
              <a:lnSpc>
                <a:spcPct val="90000"/>
              </a:lnSpc>
              <a:buNone/>
              <a:defRPr/>
            </a:pPr>
            <a:endParaRPr lang="es-ES" sz="1800" dirty="0">
              <a:latin typeface="Arial Unicode MS" pitchFamily="34" charset="-128"/>
            </a:endParaRPr>
          </a:p>
          <a:p>
            <a:pPr algn="ctr" eaLnBrk="1" hangingPunct="1">
              <a:lnSpc>
                <a:spcPct val="90000"/>
              </a:lnSpc>
              <a:buFont typeface="Wingdings" pitchFamily="2" charset="2"/>
              <a:buNone/>
              <a:defRPr/>
            </a:pPr>
            <a:endParaRPr lang="es-ES" sz="1800" dirty="0">
              <a:solidFill>
                <a:srgbClr val="FFFF00"/>
              </a:solidFill>
              <a:latin typeface="Arial Unicode MS" pitchFamily="34" charset="-128"/>
            </a:endParaRPr>
          </a:p>
          <a:p>
            <a:pPr algn="ctr" eaLnBrk="1" hangingPunct="1">
              <a:lnSpc>
                <a:spcPct val="90000"/>
              </a:lnSpc>
              <a:buFont typeface="Wingdings" pitchFamily="2" charset="2"/>
              <a:buNone/>
              <a:defRPr/>
            </a:pPr>
            <a:r>
              <a:rPr lang="es-ES" sz="2000" b="1" dirty="0">
                <a:solidFill>
                  <a:srgbClr val="FFFF00"/>
                </a:solidFill>
                <a:latin typeface="Arial Unicode MS" pitchFamily="34" charset="-128"/>
              </a:rPr>
              <a:t>LAS TENDENCIAS DEL PASADO NO SON LAS DEL FUTURO</a:t>
            </a:r>
          </a:p>
          <a:p>
            <a:pPr algn="ctr" eaLnBrk="1" hangingPunct="1">
              <a:lnSpc>
                <a:spcPct val="90000"/>
              </a:lnSpc>
              <a:buFont typeface="Wingdings" pitchFamily="2" charset="2"/>
              <a:buNone/>
              <a:defRPr/>
            </a:pPr>
            <a:endParaRPr lang="es-ES" sz="1800" dirty="0">
              <a:solidFill>
                <a:srgbClr val="FFFF00"/>
              </a:solidFill>
              <a:latin typeface="Arial Unicode MS" pitchFamily="34" charset="-128"/>
            </a:endParaRPr>
          </a:p>
          <a:p>
            <a:pPr algn="ctr" eaLnBrk="1" hangingPunct="1">
              <a:lnSpc>
                <a:spcPct val="90000"/>
              </a:lnSpc>
              <a:buFont typeface="Wingdings" pitchFamily="2" charset="2"/>
              <a:buNone/>
              <a:defRPr/>
            </a:pPr>
            <a:r>
              <a:rPr lang="es-ES" sz="1800" dirty="0">
                <a:solidFill>
                  <a:srgbClr val="FFFF00"/>
                </a:solidFill>
                <a:latin typeface="Arial Unicode MS" pitchFamily="34" charset="-128"/>
              </a:rPr>
              <a:t>PUNTO DE INFLEXION</a:t>
            </a:r>
          </a:p>
          <a:p>
            <a:pPr eaLnBrk="1" hangingPunct="1">
              <a:lnSpc>
                <a:spcPct val="90000"/>
              </a:lnSpc>
              <a:buFont typeface="Wingdings" pitchFamily="2" charset="2"/>
              <a:buNone/>
              <a:defRPr/>
            </a:pPr>
            <a:endParaRPr lang="es-ES" sz="1800" dirty="0">
              <a:solidFill>
                <a:srgbClr val="FFFF00"/>
              </a:solidFill>
              <a:latin typeface="Arial Unicode MS" pitchFamily="34" charset="-128"/>
            </a:endParaRPr>
          </a:p>
        </p:txBody>
      </p:sp>
      <p:sp>
        <p:nvSpPr>
          <p:cNvPr id="2" name="1 Marcador de pie de página"/>
          <p:cNvSpPr>
            <a:spLocks noGrp="1"/>
          </p:cNvSpPr>
          <p:nvPr>
            <p:ph type="ftr" sz="quarter" idx="11"/>
          </p:nvPr>
        </p:nvSpPr>
        <p:spPr/>
        <p:txBody>
          <a:bodyPr/>
          <a:lstStyle/>
          <a:p>
            <a:pPr>
              <a:defRPr/>
            </a:pPr>
            <a:r>
              <a:rPr lang="es-ES"/>
              <a:t>E. Lamo de Espinosa</a:t>
            </a:r>
          </a:p>
        </p:txBody>
      </p:sp>
      <p:sp>
        <p:nvSpPr>
          <p:cNvPr id="3" name="2 Marcador de número de diapositiva"/>
          <p:cNvSpPr>
            <a:spLocks noGrp="1"/>
          </p:cNvSpPr>
          <p:nvPr>
            <p:ph type="sldNum" sz="quarter" idx="12"/>
          </p:nvPr>
        </p:nvSpPr>
        <p:spPr/>
        <p:txBody>
          <a:bodyPr/>
          <a:lstStyle/>
          <a:p>
            <a:pPr>
              <a:defRPr/>
            </a:pPr>
            <a:fld id="{113D95E7-EA38-431C-A908-B3990CD0BB33}" type="slidenum">
              <a:rPr lang="es-ES" smtClean="0"/>
              <a:pPr>
                <a:defRPr/>
              </a:pPr>
              <a:t>2</a:t>
            </a:fld>
            <a:endParaRPr lang="es-ES"/>
          </a:p>
        </p:txBody>
      </p:sp>
      <p:sp>
        <p:nvSpPr>
          <p:cNvPr id="4" name="3 Marcador de fecha"/>
          <p:cNvSpPr>
            <a:spLocks noGrp="1"/>
          </p:cNvSpPr>
          <p:nvPr>
            <p:ph type="dt" sz="quarter" idx="10"/>
          </p:nvPr>
        </p:nvSpPr>
        <p:spPr/>
        <p:txBody>
          <a:bodyPr/>
          <a:lstStyle/>
          <a:p>
            <a:pPr>
              <a:defRPr/>
            </a:pPr>
            <a:fld id="{9885CA6D-4986-4147-8C69-C3E635ACC8E9}" type="datetime1">
              <a:rPr lang="es-ES"/>
              <a:pPr>
                <a:defRPr/>
              </a:pPr>
              <a:t>06/06/2018</a:t>
            </a:fld>
            <a:endParaRPr lang="es-ES"/>
          </a:p>
        </p:txBody>
      </p:sp>
      <p:pic>
        <p:nvPicPr>
          <p:cNvPr id="5" name="Imagen 4"/>
          <p:cNvPicPr>
            <a:picLocks noChangeAspect="1"/>
          </p:cNvPicPr>
          <p:nvPr/>
        </p:nvPicPr>
        <p:blipFill rotWithShape="1">
          <a:blip r:embed="rId3"/>
          <a:srcRect r="47919"/>
          <a:stretch/>
        </p:blipFill>
        <p:spPr>
          <a:xfrm>
            <a:off x="7074913" y="2818513"/>
            <a:ext cx="4497327" cy="3255904"/>
          </a:xfrm>
          <a:prstGeom prst="rect">
            <a:avLst/>
          </a:prstGeom>
        </p:spPr>
      </p:pic>
    </p:spTree>
    <p:extLst>
      <p:ext uri="{BB962C8B-B14F-4D97-AF65-F5344CB8AC3E}">
        <p14:creationId xmlns:p14="http://schemas.microsoft.com/office/powerpoint/2010/main" val="947944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285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a:extLst/>
          </p:cNvPr>
          <p:cNvSpPr>
            <a:spLocks noGrp="1"/>
          </p:cNvSpPr>
          <p:nvPr>
            <p:ph type="title"/>
          </p:nvPr>
        </p:nvSpPr>
        <p:spPr>
          <a:xfrm>
            <a:off x="1981200" y="-26988"/>
            <a:ext cx="8229600" cy="1143001"/>
          </a:xfrm>
        </p:spPr>
        <p:txBody>
          <a:bodyPr/>
          <a:lstStyle/>
          <a:p>
            <a:pPr>
              <a:defRPr/>
            </a:pPr>
            <a:r>
              <a:rPr lang="es-ES" dirty="0"/>
              <a:t>(Casi) todo está habitado</a:t>
            </a:r>
          </a:p>
        </p:txBody>
      </p:sp>
    </p:spTree>
    <p:extLst>
      <p:ext uri="{BB962C8B-B14F-4D97-AF65-F5344CB8AC3E}">
        <p14:creationId xmlns:p14="http://schemas.microsoft.com/office/powerpoint/2010/main" val="1739547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9190" y="1300481"/>
            <a:ext cx="10346010" cy="50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a:extLst/>
          </p:cNvPr>
          <p:cNvSpPr>
            <a:spLocks noGrp="1"/>
          </p:cNvSpPr>
          <p:nvPr>
            <p:ph type="title"/>
          </p:nvPr>
        </p:nvSpPr>
        <p:spPr>
          <a:xfrm>
            <a:off x="1981200" y="44450"/>
            <a:ext cx="8229600" cy="1143000"/>
          </a:xfrm>
        </p:spPr>
        <p:txBody>
          <a:bodyPr/>
          <a:lstStyle/>
          <a:p>
            <a:pPr>
              <a:defRPr/>
            </a:pPr>
            <a:r>
              <a:rPr lang="es-ES" dirty="0"/>
              <a:t>Y todo está conectado...por mar</a:t>
            </a:r>
          </a:p>
        </p:txBody>
      </p:sp>
    </p:spTree>
    <p:extLst>
      <p:ext uri="{BB962C8B-B14F-4D97-AF65-F5344CB8AC3E}">
        <p14:creationId xmlns:p14="http://schemas.microsoft.com/office/powerpoint/2010/main" val="2253941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1 Imagen"/>
          <p:cNvPicPr>
            <a:picLocks noChangeAspect="1"/>
          </p:cNvPicPr>
          <p:nvPr/>
        </p:nvPicPr>
        <p:blipFill>
          <a:blip r:embed="rId2">
            <a:extLst>
              <a:ext uri="{28A0092B-C50C-407E-A947-70E740481C1C}">
                <a14:useLocalDpi xmlns:a14="http://schemas.microsoft.com/office/drawing/2010/main" val="0"/>
              </a:ext>
            </a:extLst>
          </a:blip>
          <a:srcRect b="14363"/>
          <a:stretch>
            <a:fillRect/>
          </a:stretch>
        </p:blipFill>
        <p:spPr bwMode="auto">
          <a:xfrm>
            <a:off x="600677" y="1412240"/>
            <a:ext cx="10880123" cy="5047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a:extLst/>
          </p:cNvPr>
          <p:cNvSpPr>
            <a:spLocks noGrp="1"/>
          </p:cNvSpPr>
          <p:nvPr>
            <p:ph type="title"/>
          </p:nvPr>
        </p:nvSpPr>
        <p:spPr>
          <a:xfrm>
            <a:off x="1981200" y="-100013"/>
            <a:ext cx="8229600" cy="1143001"/>
          </a:xfrm>
        </p:spPr>
        <p:txBody>
          <a:bodyPr/>
          <a:lstStyle/>
          <a:p>
            <a:pPr>
              <a:defRPr/>
            </a:pPr>
            <a:r>
              <a:rPr lang="es-ES" dirty="0"/>
              <a:t>…o por aire</a:t>
            </a:r>
          </a:p>
        </p:txBody>
      </p:sp>
    </p:spTree>
    <p:extLst>
      <p:ext uri="{BB962C8B-B14F-4D97-AF65-F5344CB8AC3E}">
        <p14:creationId xmlns:p14="http://schemas.microsoft.com/office/powerpoint/2010/main" val="1312712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ElMundo 31-3-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14" y="1052513"/>
            <a:ext cx="5718175"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0" y="2357438"/>
            <a:ext cx="4734560" cy="1143000"/>
          </a:xfrm>
        </p:spPr>
        <p:txBody>
          <a:bodyPr/>
          <a:lstStyle/>
          <a:p>
            <a:pPr>
              <a:defRPr/>
            </a:pPr>
            <a:r>
              <a:rPr lang="es-ES" sz="3600" dirty="0"/>
              <a:t>O en el espacio</a:t>
            </a:r>
            <a:r>
              <a:rPr lang="es-ES" dirty="0"/>
              <a:t>…</a:t>
            </a:r>
            <a:br>
              <a:rPr lang="es-ES" dirty="0"/>
            </a:br>
            <a:br>
              <a:rPr lang="es-ES" dirty="0"/>
            </a:br>
            <a:r>
              <a:rPr lang="es-ES" sz="3200" dirty="0"/>
              <a:t>¿caben más satélites?</a:t>
            </a:r>
            <a:endParaRPr lang="es-ES" dirty="0"/>
          </a:p>
        </p:txBody>
      </p:sp>
    </p:spTree>
    <p:extLst>
      <p:ext uri="{BB962C8B-B14F-4D97-AF65-F5344CB8AC3E}">
        <p14:creationId xmlns:p14="http://schemas.microsoft.com/office/powerpoint/2010/main" val="1564287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FE91EB-F7F5-42F6-B4F4-9029019DB740}"/>
              </a:ext>
            </a:extLst>
          </p:cNvPr>
          <p:cNvSpPr>
            <a:spLocks noGrp="1"/>
          </p:cNvSpPr>
          <p:nvPr>
            <p:ph type="title"/>
          </p:nvPr>
        </p:nvSpPr>
        <p:spPr>
          <a:xfrm>
            <a:off x="406400" y="2269173"/>
            <a:ext cx="4958080" cy="1143000"/>
          </a:xfrm>
        </p:spPr>
        <p:txBody>
          <a:bodyPr/>
          <a:lstStyle/>
          <a:p>
            <a:r>
              <a:rPr lang="es-ES" dirty="0"/>
              <a:t>Pero sobre todo, </a:t>
            </a:r>
            <a:br>
              <a:rPr lang="es-ES" dirty="0"/>
            </a:br>
            <a:r>
              <a:rPr lang="es-ES" dirty="0"/>
              <a:t>en el ciberespacio</a:t>
            </a:r>
          </a:p>
        </p:txBody>
      </p:sp>
      <p:sp>
        <p:nvSpPr>
          <p:cNvPr id="3" name="Marcador de fecha 2">
            <a:extLst>
              <a:ext uri="{FF2B5EF4-FFF2-40B4-BE49-F238E27FC236}">
                <a16:creationId xmlns:a16="http://schemas.microsoft.com/office/drawing/2014/main" id="{FF97428E-44A9-4C4A-8CC3-BFF24B827732}"/>
              </a:ext>
            </a:extLst>
          </p:cNvPr>
          <p:cNvSpPr>
            <a:spLocks noGrp="1"/>
          </p:cNvSpPr>
          <p:nvPr>
            <p:ph type="dt" sz="half" idx="10"/>
          </p:nvPr>
        </p:nvSpPr>
        <p:spPr/>
        <p:txBody>
          <a:bodyPr/>
          <a:lstStyle/>
          <a:p>
            <a:pPr>
              <a:defRPr/>
            </a:pPr>
            <a:fld id="{C228C53A-FAB9-47C4-AB1F-4387AAED5605}" type="datetime1">
              <a:rPr lang="es-ES" smtClean="0">
                <a:solidFill>
                  <a:srgbClr val="FFFFFF"/>
                </a:solidFill>
              </a:rPr>
              <a:pPr>
                <a:defRPr/>
              </a:pPr>
              <a:t>06/06/2018</a:t>
            </a:fld>
            <a:endParaRPr lang="es-ES">
              <a:solidFill>
                <a:srgbClr val="FFFFFF"/>
              </a:solidFill>
            </a:endParaRPr>
          </a:p>
        </p:txBody>
      </p:sp>
      <p:sp>
        <p:nvSpPr>
          <p:cNvPr id="4" name="Marcador de pie de página 3">
            <a:extLst>
              <a:ext uri="{FF2B5EF4-FFF2-40B4-BE49-F238E27FC236}">
                <a16:creationId xmlns:a16="http://schemas.microsoft.com/office/drawing/2014/main" id="{A7C151E5-85D2-4AE8-B98A-12D754B62A85}"/>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a:extLst>
              <a:ext uri="{FF2B5EF4-FFF2-40B4-BE49-F238E27FC236}">
                <a16:creationId xmlns:a16="http://schemas.microsoft.com/office/drawing/2014/main" id="{AF0E888E-0BE2-402E-A52F-A7FD07138B2B}"/>
              </a:ext>
            </a:extLst>
          </p:cNvPr>
          <p:cNvSpPr>
            <a:spLocks noGrp="1"/>
          </p:cNvSpPr>
          <p:nvPr>
            <p:ph type="sldNum" sz="quarter" idx="12"/>
          </p:nvPr>
        </p:nvSpPr>
        <p:spPr/>
        <p:txBody>
          <a:bodyPr/>
          <a:lstStyle/>
          <a:p>
            <a:fld id="{D27ED5CE-D8EA-4F0F-875F-C9D411C7B1FF}" type="slidenum">
              <a:rPr lang="es-ES" altLang="es-ES" smtClean="0">
                <a:solidFill>
                  <a:srgbClr val="FFFFFF"/>
                </a:solidFill>
              </a:rPr>
              <a:pPr/>
              <a:t>24</a:t>
            </a:fld>
            <a:endParaRPr lang="es-ES" altLang="es-ES">
              <a:solidFill>
                <a:srgbClr val="FFFFFF"/>
              </a:solidFill>
            </a:endParaRPr>
          </a:p>
        </p:txBody>
      </p:sp>
      <p:pic>
        <p:nvPicPr>
          <p:cNvPr id="2050" name="Picture 2" descr="36f03922-7324-4402-ab60-fb91ed917572@eurprd01">
            <a:extLst>
              <a:ext uri="{FF2B5EF4-FFF2-40B4-BE49-F238E27FC236}">
                <a16:creationId xmlns:a16="http://schemas.microsoft.com/office/drawing/2014/main" id="{E5E29580-F4A8-4822-9CD5-63F2F3EA2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1393" y="253048"/>
            <a:ext cx="6166607" cy="621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7" name="Ink 5">
                <a:extLst>
                  <a:ext uri="{FF2B5EF4-FFF2-40B4-BE49-F238E27FC236}">
                    <a16:creationId xmlns:a16="http://schemas.microsoft.com/office/drawing/2014/main" id="{A438EBD7-B11A-43D6-A8D7-0A646F1545C6}"/>
                  </a:ext>
                </a:extLst>
              </p14:cNvPr>
              <p14:cNvContentPartPr>
                <a14:cpLocks xmlns:a14="http://schemas.microsoft.com/office/drawing/2010/main" noRot="1" noChangeAspect="1" noEditPoints="1" noChangeArrowheads="1" noChangeShapeType="1"/>
              </p14:cNvContentPartPr>
              <p14:nvPr/>
            </p14:nvContentPartPr>
            <p14:xfrm>
              <a:off x="9443720" y="5011104"/>
              <a:ext cx="1021080" cy="604982"/>
            </p14:xfrm>
          </p:contentPart>
        </mc:Choice>
        <mc:Fallback xmlns="">
          <p:pic>
            <p:nvPicPr>
              <p:cNvPr id="7" name="Ink 5">
                <a:extLst>
                  <a:ext uri="{FF2B5EF4-FFF2-40B4-BE49-F238E27FC236}">
                    <a16:creationId xmlns:a16="http://schemas.microsoft.com/office/drawing/2014/main" id="{A438EBD7-B11A-43D6-A8D7-0A646F1545C6}"/>
                  </a:ext>
                </a:extLst>
              </p:cNvPr>
              <p:cNvPicPr>
                <a:picLocks noRot="1" noChangeAspect="1" noEditPoints="1" noChangeArrowheads="1" noChangeShapeType="1"/>
              </p:cNvPicPr>
              <p:nvPr/>
            </p:nvPicPr>
            <p:blipFill>
              <a:blip r:embed="rId4"/>
              <a:stretch>
                <a:fillRect/>
              </a:stretch>
            </p:blipFill>
            <p:spPr>
              <a:xfrm>
                <a:off x="9434379" y="5001747"/>
                <a:ext cx="1039763" cy="62369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5">
                <a:extLst>
                  <a:ext uri="{FF2B5EF4-FFF2-40B4-BE49-F238E27FC236}">
                    <a16:creationId xmlns:a16="http://schemas.microsoft.com/office/drawing/2014/main" id="{8ABC8B98-B632-44EE-943F-EF965F4FF80F}"/>
                  </a:ext>
                </a:extLst>
              </p14:cNvPr>
              <p14:cNvContentPartPr>
                <a14:cpLocks xmlns:a14="http://schemas.microsoft.com/office/drawing/2010/main" noRot="1" noChangeAspect="1" noEditPoints="1" noChangeArrowheads="1" noChangeShapeType="1"/>
              </p14:cNvContentPartPr>
              <p14:nvPr/>
            </p14:nvContentPartPr>
            <p14:xfrm>
              <a:off x="7360920" y="5011104"/>
              <a:ext cx="1021080" cy="604982"/>
            </p14:xfrm>
          </p:contentPart>
        </mc:Choice>
        <mc:Fallback xmlns="">
          <p:pic>
            <p:nvPicPr>
              <p:cNvPr id="8" name="Ink 5">
                <a:extLst>
                  <a:ext uri="{FF2B5EF4-FFF2-40B4-BE49-F238E27FC236}">
                    <a16:creationId xmlns:a16="http://schemas.microsoft.com/office/drawing/2014/main" id="{8ABC8B98-B632-44EE-943F-EF965F4FF80F}"/>
                  </a:ext>
                </a:extLst>
              </p:cNvPr>
              <p:cNvPicPr>
                <a:picLocks noRot="1" noChangeAspect="1" noEditPoints="1" noChangeArrowheads="1" noChangeShapeType="1"/>
              </p:cNvPicPr>
              <p:nvPr/>
            </p:nvPicPr>
            <p:blipFill>
              <a:blip r:embed="rId4"/>
              <a:stretch>
                <a:fillRect/>
              </a:stretch>
            </p:blipFill>
            <p:spPr>
              <a:xfrm>
                <a:off x="7351579" y="5001747"/>
                <a:ext cx="1039763" cy="623696"/>
              </a:xfrm>
              <a:prstGeom prst="rect">
                <a:avLst/>
              </a:prstGeom>
            </p:spPr>
          </p:pic>
        </mc:Fallback>
      </mc:AlternateContent>
    </p:spTree>
    <p:extLst>
      <p:ext uri="{BB962C8B-B14F-4D97-AF65-F5344CB8AC3E}">
        <p14:creationId xmlns:p14="http://schemas.microsoft.com/office/powerpoint/2010/main" val="2129083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pPr>
              <a:defRPr/>
            </a:pPr>
            <a:r>
              <a:rPr lang="es-ES" dirty="0"/>
              <a:t>¿Qué circula, que conecta?</a:t>
            </a:r>
          </a:p>
        </p:txBody>
      </p:sp>
      <p:sp>
        <p:nvSpPr>
          <p:cNvPr id="7" name="Marcador de contenido 6"/>
          <p:cNvSpPr>
            <a:spLocks noGrp="1"/>
          </p:cNvSpPr>
          <p:nvPr>
            <p:ph idx="1"/>
          </p:nvPr>
        </p:nvSpPr>
        <p:spPr>
          <a:xfrm>
            <a:off x="701040" y="1620521"/>
            <a:ext cx="10881360" cy="4530725"/>
          </a:xfrm>
        </p:spPr>
        <p:txBody>
          <a:bodyPr/>
          <a:lstStyle/>
          <a:p>
            <a:pPr marL="514350" indent="-514350">
              <a:buFont typeface="+mj-lt"/>
              <a:buAutoNum type="arabicPeriod"/>
              <a:defRPr/>
            </a:pPr>
            <a:r>
              <a:rPr lang="es-ES" dirty="0"/>
              <a:t>Dinero, capitales- globalización financiera (¿la primera?)- Internet</a:t>
            </a:r>
          </a:p>
          <a:p>
            <a:pPr marL="514350" indent="-514350">
              <a:buFont typeface="+mj-lt"/>
              <a:buAutoNum type="arabicPeriod"/>
              <a:defRPr/>
            </a:pPr>
            <a:r>
              <a:rPr lang="es-ES" dirty="0"/>
              <a:t>Materias primas, mercancías - globalización comercial- Comercio marítimo-Container</a:t>
            </a:r>
          </a:p>
          <a:p>
            <a:pPr marL="514350" indent="-514350">
              <a:buFont typeface="+mj-lt"/>
              <a:buAutoNum type="arabicPeriod"/>
              <a:defRPr/>
            </a:pPr>
            <a:r>
              <a:rPr lang="es-ES" dirty="0"/>
              <a:t>Mensajes- globalización de las comunicaciones y la opinión pública-redes sociales</a:t>
            </a:r>
          </a:p>
          <a:p>
            <a:pPr marL="514350" indent="-514350">
              <a:buFont typeface="+mj-lt"/>
              <a:buAutoNum type="arabicPeriod"/>
              <a:defRPr/>
            </a:pPr>
            <a:r>
              <a:rPr lang="es-ES" dirty="0"/>
              <a:t>….y personas- globalización cultural-emigraciones</a:t>
            </a:r>
          </a:p>
        </p:txBody>
      </p:sp>
      <p:sp>
        <p:nvSpPr>
          <p:cNvPr id="3" name="Marcador de fecha 2"/>
          <p:cNvSpPr>
            <a:spLocks noGrp="1"/>
          </p:cNvSpPr>
          <p:nvPr>
            <p:ph type="dt" sz="quarter" idx="10"/>
          </p:nvPr>
        </p:nvSpPr>
        <p:spPr/>
        <p:txBody>
          <a:bodyPr/>
          <a:lstStyle/>
          <a:p>
            <a:pPr>
              <a:defRPr/>
            </a:pPr>
            <a:fld id="{621398A8-E0E6-4E66-A557-74F94AEF0BE8}" type="datetime1">
              <a:rPr lang="es-ES" smtClean="0">
                <a:solidFill>
                  <a:srgbClr val="FFFFFF"/>
                </a:solidFill>
              </a:rPr>
              <a:pPr>
                <a:defRPr/>
              </a:pPr>
              <a:t>06/06/2018</a:t>
            </a:fld>
            <a:endParaRPr lang="es-ES">
              <a:solidFill>
                <a:srgbClr val="FFFFFF"/>
              </a:solidFill>
            </a:endParaRPr>
          </a:p>
        </p:txBody>
      </p:sp>
      <p:sp>
        <p:nvSpPr>
          <p:cNvPr id="4" name="Marcador de pie de página 3"/>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p:cNvSpPr>
            <a:spLocks noGrp="1"/>
          </p:cNvSpPr>
          <p:nvPr>
            <p:ph type="sldNum" sz="quarter" idx="12"/>
          </p:nvPr>
        </p:nvSpPr>
        <p:spPr/>
        <p:txBody>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None/>
            </a:pPr>
            <a:fld id="{162796E5-18B5-406E-91DD-FDE9E29BD5DE}" type="slidenum">
              <a:rPr lang="es-ES" altLang="es-ES" sz="1200">
                <a:solidFill>
                  <a:srgbClr val="FFFFFF"/>
                </a:solidFill>
                <a:latin typeface="Verdana" panose="020B0604030504040204" pitchFamily="34" charset="0"/>
              </a:rPr>
              <a:pPr>
                <a:spcBef>
                  <a:spcPct val="0"/>
                </a:spcBef>
                <a:buClrTx/>
                <a:buSzTx/>
                <a:buFontTx/>
                <a:buNone/>
              </a:pPr>
              <a:t>25</a:t>
            </a:fld>
            <a:endParaRPr lang="es-ES" altLang="es-ES" sz="1200">
              <a:solidFill>
                <a:srgbClr val="FFFFFF"/>
              </a:solidFill>
              <a:latin typeface="Verdana" panose="020B0604030504040204" pitchFamily="34" charset="0"/>
            </a:endParaRPr>
          </a:p>
        </p:txBody>
      </p:sp>
    </p:spTree>
    <p:extLst>
      <p:ext uri="{BB962C8B-B14F-4D97-AF65-F5344CB8AC3E}">
        <p14:creationId xmlns:p14="http://schemas.microsoft.com/office/powerpoint/2010/main" val="1956831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p:cNvPr>
          <p:cNvSpPr>
            <a:spLocks noGrp="1"/>
          </p:cNvSpPr>
          <p:nvPr>
            <p:ph type="title"/>
          </p:nvPr>
        </p:nvSpPr>
        <p:spPr>
          <a:xfrm>
            <a:off x="193040" y="2573973"/>
            <a:ext cx="4145280" cy="1143000"/>
          </a:xfrm>
        </p:spPr>
        <p:txBody>
          <a:bodyPr/>
          <a:lstStyle/>
          <a:p>
            <a:pPr>
              <a:defRPr/>
            </a:pPr>
            <a:br>
              <a:rPr lang="es-ES" dirty="0"/>
            </a:br>
            <a:br>
              <a:rPr lang="es-ES" dirty="0"/>
            </a:br>
            <a:r>
              <a:rPr lang="es-ES" dirty="0">
                <a:solidFill>
                  <a:srgbClr val="FFFF00"/>
                </a:solidFill>
              </a:rPr>
              <a:t>Llevamos el mundo en el bolsillo…</a:t>
            </a:r>
            <a:br>
              <a:rPr lang="es-ES" dirty="0">
                <a:solidFill>
                  <a:srgbClr val="FFFF00"/>
                </a:solidFill>
              </a:rPr>
            </a:br>
            <a:r>
              <a:rPr lang="es-ES" dirty="0"/>
              <a:t> </a:t>
            </a:r>
            <a:br>
              <a:rPr lang="es-ES" dirty="0"/>
            </a:br>
            <a:r>
              <a:rPr lang="es-ES" sz="3200" dirty="0"/>
              <a:t>Proveedores de </a:t>
            </a:r>
            <a:br>
              <a:rPr lang="es-ES" sz="3200" dirty="0"/>
            </a:br>
            <a:r>
              <a:rPr lang="es-ES" sz="3200" dirty="0"/>
              <a:t>APPLE</a:t>
            </a:r>
            <a:br>
              <a:rPr lang="es-ES" sz="3200" dirty="0"/>
            </a:br>
            <a:br>
              <a:rPr lang="es-ES" dirty="0"/>
            </a:br>
            <a:endParaRPr lang="es-ES" dirty="0">
              <a:solidFill>
                <a:srgbClr val="FFFF00"/>
              </a:solidFill>
            </a:endParaRPr>
          </a:p>
        </p:txBody>
      </p:sp>
      <p:sp>
        <p:nvSpPr>
          <p:cNvPr id="3" name="Marcador de fecha 2">
            <a:extLst/>
          </p:cNvPr>
          <p:cNvSpPr>
            <a:spLocks noGrp="1"/>
          </p:cNvSpPr>
          <p:nvPr>
            <p:ph type="dt" sz="quarter" idx="10"/>
          </p:nvPr>
        </p:nvSpPr>
        <p:spPr/>
        <p:txBody>
          <a:bodyPr/>
          <a:lstStyle/>
          <a:p>
            <a:pPr>
              <a:defRPr/>
            </a:pPr>
            <a:fld id="{B958AB75-3E01-4CB7-BD77-5822693DEA6F}" type="datetime1">
              <a:rPr lang="es-ES" smtClean="0">
                <a:solidFill>
                  <a:srgbClr val="FFFFFF"/>
                </a:solidFill>
              </a:rPr>
              <a:pPr>
                <a:defRPr/>
              </a:pPr>
              <a:t>06/06/2018</a:t>
            </a:fld>
            <a:endParaRPr lang="es-ES">
              <a:solidFill>
                <a:srgbClr val="FFFFFF"/>
              </a:solidFill>
            </a:endParaRPr>
          </a:p>
        </p:txBody>
      </p:sp>
      <p:sp>
        <p:nvSpPr>
          <p:cNvPr id="4" name="Marcador de pie de página 3">
            <a:extLst/>
          </p:cNvPr>
          <p:cNvSpPr>
            <a:spLocks noGrp="1"/>
          </p:cNvSpPr>
          <p:nvPr>
            <p:ph type="ftr" sz="quarter" idx="11"/>
          </p:nvPr>
        </p:nvSpPr>
        <p:spPr/>
        <p:txBody>
          <a:bodyPr/>
          <a:lstStyle/>
          <a:p>
            <a:pPr>
              <a:defRPr/>
            </a:pPr>
            <a:r>
              <a:rPr lang="es-ES">
                <a:solidFill>
                  <a:srgbClr val="FFFFFF"/>
                </a:solidFill>
              </a:rPr>
              <a:t>E. Lamo de Espinosa- RIE</a:t>
            </a:r>
          </a:p>
        </p:txBody>
      </p:sp>
      <p:sp>
        <p:nvSpPr>
          <p:cNvPr id="5" name="Marcador de número de diapositiva 4">
            <a:extLst/>
          </p:cNvPr>
          <p:cNvSpPr>
            <a:spLocks noGrp="1"/>
          </p:cNvSpPr>
          <p:nvPr>
            <p:ph type="sldNum" sz="quarter" idx="12"/>
          </p:nvPr>
        </p:nvSpPr>
        <p:spPr/>
        <p:txBody>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None/>
            </a:pPr>
            <a:fld id="{CF34BFA9-7E78-47D9-96D1-48D0FE642161}" type="slidenum">
              <a:rPr lang="es-ES" altLang="es-ES" sz="1200">
                <a:solidFill>
                  <a:srgbClr val="FFFFFF"/>
                </a:solidFill>
                <a:latin typeface="Verdana" panose="020B0604030504040204" pitchFamily="34" charset="0"/>
              </a:rPr>
              <a:pPr>
                <a:spcBef>
                  <a:spcPct val="0"/>
                </a:spcBef>
                <a:buClrTx/>
                <a:buSzTx/>
                <a:buFontTx/>
                <a:buNone/>
              </a:pPr>
              <a:t>26</a:t>
            </a:fld>
            <a:endParaRPr lang="es-ES" altLang="es-ES" sz="1200">
              <a:solidFill>
                <a:srgbClr val="FFFFFF"/>
              </a:solidFill>
              <a:latin typeface="Verdana" panose="020B0604030504040204" pitchFamily="34" charset="0"/>
            </a:endParaRPr>
          </a:p>
        </p:txBody>
      </p:sp>
      <p:pic>
        <p:nvPicPr>
          <p:cNvPr id="68614" name="Imagen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21044" y="106680"/>
            <a:ext cx="7521912" cy="658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190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5F1605-3078-47A0-B015-E4DA76F2C666}"/>
              </a:ext>
            </a:extLst>
          </p:cNvPr>
          <p:cNvSpPr>
            <a:spLocks noGrp="1"/>
          </p:cNvSpPr>
          <p:nvPr>
            <p:ph type="title"/>
          </p:nvPr>
        </p:nvSpPr>
        <p:spPr/>
        <p:txBody>
          <a:bodyPr/>
          <a:lstStyle/>
          <a:p>
            <a:r>
              <a:rPr lang="es-ES" dirty="0"/>
              <a:t>Cadena de suministros de un ordenador</a:t>
            </a:r>
          </a:p>
        </p:txBody>
      </p:sp>
      <p:sp>
        <p:nvSpPr>
          <p:cNvPr id="3" name="Marcador de fecha 2">
            <a:extLst>
              <a:ext uri="{FF2B5EF4-FFF2-40B4-BE49-F238E27FC236}">
                <a16:creationId xmlns:a16="http://schemas.microsoft.com/office/drawing/2014/main" id="{B25323AD-16A3-44D4-90FE-EFAE836A4D2B}"/>
              </a:ext>
            </a:extLst>
          </p:cNvPr>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a:extLst>
              <a:ext uri="{FF2B5EF4-FFF2-40B4-BE49-F238E27FC236}">
                <a16:creationId xmlns:a16="http://schemas.microsoft.com/office/drawing/2014/main" id="{F6983140-0013-4D50-A8EF-9B95BAF9ABB2}"/>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a:extLst>
              <a:ext uri="{FF2B5EF4-FFF2-40B4-BE49-F238E27FC236}">
                <a16:creationId xmlns:a16="http://schemas.microsoft.com/office/drawing/2014/main" id="{06B020D2-2956-4D7F-AFE2-1F320E5D2109}"/>
              </a:ext>
            </a:extLst>
          </p:cNvPr>
          <p:cNvSpPr>
            <a:spLocks noGrp="1"/>
          </p:cNvSpPr>
          <p:nvPr>
            <p:ph type="sldNum" sz="quarter" idx="12"/>
          </p:nvPr>
        </p:nvSpPr>
        <p:spPr/>
        <p:txBody>
          <a:bodyPr/>
          <a:lstStyle/>
          <a:p>
            <a:fld id="{945D757D-116E-4B28-B815-D4A620AB1A0F}" type="slidenum">
              <a:rPr lang="es-ES" altLang="es-ES" smtClean="0">
                <a:solidFill>
                  <a:srgbClr val="FFFFFF"/>
                </a:solidFill>
              </a:rPr>
              <a:pPr/>
              <a:t>27</a:t>
            </a:fld>
            <a:endParaRPr lang="es-ES" altLang="es-ES">
              <a:solidFill>
                <a:srgbClr val="FFFFFF"/>
              </a:solidFill>
            </a:endParaRPr>
          </a:p>
        </p:txBody>
      </p:sp>
      <p:pic>
        <p:nvPicPr>
          <p:cNvPr id="8" name="Imagen 7">
            <a:extLst>
              <a:ext uri="{FF2B5EF4-FFF2-40B4-BE49-F238E27FC236}">
                <a16:creationId xmlns:a16="http://schemas.microsoft.com/office/drawing/2014/main" id="{D17F1C23-6446-4518-93D7-37342560B9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0"/>
                    </a14:imgEffect>
                    <a14:imgEffect>
                      <a14:brightnessContrast bright="-32000" contrast="44000"/>
                    </a14:imgEffect>
                  </a14:imgLayer>
                </a14:imgProps>
              </a:ext>
            </a:extLst>
          </a:blip>
          <a:stretch>
            <a:fillRect/>
          </a:stretch>
        </p:blipFill>
        <p:spPr>
          <a:xfrm>
            <a:off x="1332616" y="1262591"/>
            <a:ext cx="9937898" cy="5406890"/>
          </a:xfrm>
          <a:prstGeom prst="rect">
            <a:avLst/>
          </a:prstGeom>
          <a:noFill/>
          <a:effectLst/>
        </p:spPr>
      </p:pic>
    </p:spTree>
    <p:extLst>
      <p:ext uri="{BB962C8B-B14F-4D97-AF65-F5344CB8AC3E}">
        <p14:creationId xmlns:p14="http://schemas.microsoft.com/office/powerpoint/2010/main" val="967299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C08BD1-8562-4698-B6FC-93B435A9E8DC}"/>
              </a:ext>
            </a:extLst>
          </p:cNvPr>
          <p:cNvSpPr>
            <a:spLocks noGrp="1"/>
          </p:cNvSpPr>
          <p:nvPr>
            <p:ph type="title"/>
          </p:nvPr>
        </p:nvSpPr>
        <p:spPr>
          <a:xfrm>
            <a:off x="609600" y="61913"/>
            <a:ext cx="10972800" cy="1143000"/>
          </a:xfrm>
        </p:spPr>
        <p:txBody>
          <a:bodyPr/>
          <a:lstStyle/>
          <a:p>
            <a:r>
              <a:rPr lang="es-ES" dirty="0"/>
              <a:t>Un ejemplo español: INDITEX- ZARA</a:t>
            </a:r>
          </a:p>
        </p:txBody>
      </p:sp>
      <p:sp>
        <p:nvSpPr>
          <p:cNvPr id="3" name="Marcador de fecha 2">
            <a:extLst>
              <a:ext uri="{FF2B5EF4-FFF2-40B4-BE49-F238E27FC236}">
                <a16:creationId xmlns:a16="http://schemas.microsoft.com/office/drawing/2014/main" id="{E3F62C1E-F3E0-4885-B1A3-9C67C1864A7C}"/>
              </a:ext>
            </a:extLst>
          </p:cNvPr>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a:extLst>
              <a:ext uri="{FF2B5EF4-FFF2-40B4-BE49-F238E27FC236}">
                <a16:creationId xmlns:a16="http://schemas.microsoft.com/office/drawing/2014/main" id="{9B0F1D96-35B8-4C6E-853A-C49460CCB94F}"/>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a:extLst>
              <a:ext uri="{FF2B5EF4-FFF2-40B4-BE49-F238E27FC236}">
                <a16:creationId xmlns:a16="http://schemas.microsoft.com/office/drawing/2014/main" id="{75F44708-86F8-45D1-A5CA-40B1C0CAB3C1}"/>
              </a:ext>
            </a:extLst>
          </p:cNvPr>
          <p:cNvSpPr>
            <a:spLocks noGrp="1"/>
          </p:cNvSpPr>
          <p:nvPr>
            <p:ph type="sldNum" sz="quarter" idx="12"/>
          </p:nvPr>
        </p:nvSpPr>
        <p:spPr/>
        <p:txBody>
          <a:bodyPr/>
          <a:lstStyle/>
          <a:p>
            <a:fld id="{945D757D-116E-4B28-B815-D4A620AB1A0F}" type="slidenum">
              <a:rPr lang="es-ES" altLang="es-ES" smtClean="0">
                <a:solidFill>
                  <a:srgbClr val="FFFFFF"/>
                </a:solidFill>
              </a:rPr>
              <a:pPr/>
              <a:t>28</a:t>
            </a:fld>
            <a:endParaRPr lang="es-ES" altLang="es-ES">
              <a:solidFill>
                <a:srgbClr val="FFFFFF"/>
              </a:solidFill>
            </a:endParaRPr>
          </a:p>
        </p:txBody>
      </p:sp>
      <p:pic>
        <p:nvPicPr>
          <p:cNvPr id="6" name="Imagen 5">
            <a:extLst>
              <a:ext uri="{FF2B5EF4-FFF2-40B4-BE49-F238E27FC236}">
                <a16:creationId xmlns:a16="http://schemas.microsoft.com/office/drawing/2014/main" id="{89544D68-5B14-435E-A4A3-4897FBCAB44F}"/>
              </a:ext>
            </a:extLst>
          </p:cNvPr>
          <p:cNvPicPr>
            <a:picLocks noChangeAspect="1"/>
          </p:cNvPicPr>
          <p:nvPr/>
        </p:nvPicPr>
        <p:blipFill>
          <a:blip r:embed="rId2"/>
          <a:stretch>
            <a:fillRect/>
          </a:stretch>
        </p:blipFill>
        <p:spPr>
          <a:xfrm>
            <a:off x="659219" y="1262170"/>
            <a:ext cx="10873563" cy="5318017"/>
          </a:xfrm>
          <a:prstGeom prst="rect">
            <a:avLst/>
          </a:prstGeom>
        </p:spPr>
      </p:pic>
      <p:pic>
        <p:nvPicPr>
          <p:cNvPr id="7" name="Imagen 6"/>
          <p:cNvPicPr>
            <a:picLocks noChangeAspect="1"/>
          </p:cNvPicPr>
          <p:nvPr/>
        </p:nvPicPr>
        <p:blipFill>
          <a:blip r:embed="rId3"/>
          <a:stretch>
            <a:fillRect/>
          </a:stretch>
        </p:blipFill>
        <p:spPr>
          <a:xfrm>
            <a:off x="3964884" y="1583479"/>
            <a:ext cx="7617516" cy="4602902"/>
          </a:xfrm>
          <a:prstGeom prst="rect">
            <a:avLst/>
          </a:prstGeom>
          <a:solidFill>
            <a:schemeClr val="tx2">
              <a:alpha val="45000"/>
            </a:schemeClr>
          </a:solidFill>
        </p:spPr>
      </p:pic>
      <mc:AlternateContent xmlns:mc="http://schemas.openxmlformats.org/markup-compatibility/2006" xmlns:p14="http://schemas.microsoft.com/office/powerpoint/2010/main">
        <mc:Choice Requires="p14">
          <p:contentPart p14:bwMode="auto" r:id="rId4">
            <p14:nvContentPartPr>
              <p14:cNvPr id="8" name="Ink 5">
                <a:extLst>
                  <a:ext uri="{FF2B5EF4-FFF2-40B4-BE49-F238E27FC236}">
                    <a16:creationId xmlns:a16="http://schemas.microsoft.com/office/drawing/2014/main" id="{343BFBF4-AB09-449D-9F68-6B6CC7610B5D}"/>
                  </a:ext>
                </a:extLst>
              </p14:cNvPr>
              <p14:cNvContentPartPr>
                <a14:cpLocks xmlns:a14="http://schemas.microsoft.com/office/drawing/2010/main" noRot="1" noChangeAspect="1" noEditPoints="1" noChangeArrowheads="1" noChangeShapeType="1"/>
              </p14:cNvContentPartPr>
              <p14:nvPr/>
            </p14:nvContentPartPr>
            <p14:xfrm>
              <a:off x="2250440" y="2013904"/>
              <a:ext cx="1884680" cy="1116658"/>
            </p14:xfrm>
          </p:contentPart>
        </mc:Choice>
        <mc:Fallback xmlns="">
          <p:pic>
            <p:nvPicPr>
              <p:cNvPr id="8" name="Ink 5">
                <a:extLst>
                  <a:ext uri="{FF2B5EF4-FFF2-40B4-BE49-F238E27FC236}">
                    <a16:creationId xmlns:a16="http://schemas.microsoft.com/office/drawing/2014/main" id="{343BFBF4-AB09-449D-9F68-6B6CC7610B5D}"/>
                  </a:ext>
                </a:extLst>
              </p:cNvPr>
              <p:cNvPicPr>
                <a:picLocks noRot="1" noChangeAspect="1" noEditPoints="1" noChangeArrowheads="1" noChangeShapeType="1"/>
              </p:cNvPicPr>
              <p:nvPr/>
            </p:nvPicPr>
            <p:blipFill>
              <a:blip r:embed="rId5"/>
              <a:stretch>
                <a:fillRect/>
              </a:stretch>
            </p:blipFill>
            <p:spPr>
              <a:xfrm>
                <a:off x="2241099" y="2004542"/>
                <a:ext cx="1903362" cy="1135383"/>
              </a:xfrm>
              <a:prstGeom prst="rect">
                <a:avLst/>
              </a:prstGeom>
            </p:spPr>
          </p:pic>
        </mc:Fallback>
      </mc:AlternateContent>
    </p:spTree>
    <p:extLst>
      <p:ext uri="{BB962C8B-B14F-4D97-AF65-F5344CB8AC3E}">
        <p14:creationId xmlns:p14="http://schemas.microsoft.com/office/powerpoint/2010/main" val="3888312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a:extLst/>
          </p:cNvPr>
          <p:cNvSpPr>
            <a:spLocks noGrp="1"/>
          </p:cNvSpPr>
          <p:nvPr>
            <p:ph type="title" idx="4294967295"/>
          </p:nvPr>
        </p:nvSpPr>
        <p:spPr>
          <a:xfrm>
            <a:off x="163902" y="2070100"/>
            <a:ext cx="4097547" cy="1143000"/>
          </a:xfrm>
        </p:spPr>
        <p:txBody>
          <a:bodyPr/>
          <a:lstStyle/>
          <a:p>
            <a:pPr>
              <a:defRPr/>
            </a:pPr>
            <a:r>
              <a:rPr lang="es-ES" sz="3200" dirty="0"/>
              <a:t>REDES COMO LAS REDES  </a:t>
            </a:r>
            <a:br>
              <a:rPr lang="es-ES" sz="3200" dirty="0"/>
            </a:br>
            <a:r>
              <a:rPr lang="es-ES" sz="3200" dirty="0"/>
              <a:t>DE LA </a:t>
            </a:r>
            <a:br>
              <a:rPr lang="es-ES" sz="3200" dirty="0"/>
            </a:br>
            <a:r>
              <a:rPr lang="es-ES" sz="3200" dirty="0"/>
              <a:t>EURODEUDA</a:t>
            </a:r>
          </a:p>
        </p:txBody>
      </p:sp>
      <p:sp>
        <p:nvSpPr>
          <p:cNvPr id="4" name="3 Marcador de fecha">
            <a:extLst/>
          </p:cNvPr>
          <p:cNvSpPr txBox="1">
            <a:spLocks noGrp="1"/>
          </p:cNvSpPr>
          <p:nvPr/>
        </p:nvSpPr>
        <p:spPr bwMode="auto">
          <a:xfrm>
            <a:off x="1981200" y="6243638"/>
            <a:ext cx="21336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fontAlgn="base">
              <a:spcBef>
                <a:spcPct val="0"/>
              </a:spcBef>
              <a:spcAft>
                <a:spcPct val="0"/>
              </a:spcAft>
              <a:defRPr/>
            </a:pPr>
            <a:fld id="{229EC540-9D9F-45A8-8C71-BC5D26DC5AFE}" type="datetime1">
              <a:rPr lang="es-ES" sz="1200">
                <a:solidFill>
                  <a:srgbClr val="FFFFFF"/>
                </a:solidFill>
                <a:effectLst>
                  <a:outerShdw blurRad="38100" dist="38100" dir="2700000" algn="tl">
                    <a:srgbClr val="000000"/>
                  </a:outerShdw>
                </a:effectLst>
                <a:latin typeface="Verdana" panose="020B0604030504040204" pitchFamily="34" charset="0"/>
                <a:cs typeface="Arial" charset="0"/>
              </a:rPr>
              <a:pPr fontAlgn="base">
                <a:spcBef>
                  <a:spcPct val="0"/>
                </a:spcBef>
                <a:spcAft>
                  <a:spcPct val="0"/>
                </a:spcAft>
                <a:defRPr/>
              </a:pPr>
              <a:t>06/06/2018</a:t>
            </a:fld>
            <a:endParaRPr lang="es-ES" sz="1200">
              <a:solidFill>
                <a:srgbClr val="FFFFFF"/>
              </a:solidFill>
              <a:effectLst>
                <a:outerShdw blurRad="38100" dist="38100" dir="2700000" algn="tl">
                  <a:srgbClr val="000000"/>
                </a:outerShdw>
              </a:effectLst>
              <a:latin typeface="Verdana" panose="020B0604030504040204" pitchFamily="34" charset="0"/>
              <a:cs typeface="Arial" charset="0"/>
            </a:endParaRPr>
          </a:p>
        </p:txBody>
      </p:sp>
      <p:sp>
        <p:nvSpPr>
          <p:cNvPr id="5" name="4 Marcador de pie de página">
            <a:extLst/>
          </p:cNvPr>
          <p:cNvSpPr txBox="1">
            <a:spLocks noGrp="1"/>
          </p:cNvSpPr>
          <p:nvPr/>
        </p:nvSpPr>
        <p:spPr bwMode="auto">
          <a:xfrm>
            <a:off x="4648200" y="6248400"/>
            <a:ext cx="28956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fontAlgn="base">
              <a:spcBef>
                <a:spcPct val="0"/>
              </a:spcBef>
              <a:spcAft>
                <a:spcPct val="0"/>
              </a:spcAft>
              <a:defRPr/>
            </a:pPr>
            <a:r>
              <a:rPr lang="es-ES" sz="1200">
                <a:solidFill>
                  <a:srgbClr val="FFFFFF"/>
                </a:solidFill>
                <a:effectLst>
                  <a:outerShdw blurRad="38100" dist="38100" dir="2700000" algn="tl">
                    <a:srgbClr val="000000"/>
                  </a:outerShdw>
                </a:effectLst>
                <a:latin typeface="Verdana" panose="020B0604030504040204" pitchFamily="34" charset="0"/>
                <a:cs typeface="Arial" charset="0"/>
              </a:rPr>
              <a:t>E. Lamo de Espinosa</a:t>
            </a:r>
          </a:p>
        </p:txBody>
      </p:sp>
      <p:sp>
        <p:nvSpPr>
          <p:cNvPr id="6" name="5 Marcador de número de diapositiva">
            <a:extLst/>
          </p:cNvPr>
          <p:cNvSpPr txBox="1">
            <a:spLocks noGrp="1"/>
          </p:cNvSpPr>
          <p:nvPr/>
        </p:nvSpPr>
        <p:spPr bwMode="auto">
          <a:xfrm>
            <a:off x="8077200" y="6243638"/>
            <a:ext cx="21336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r" fontAlgn="base">
              <a:spcBef>
                <a:spcPct val="0"/>
              </a:spcBef>
              <a:spcAft>
                <a:spcPct val="0"/>
              </a:spcAft>
              <a:buClrTx/>
              <a:buSzTx/>
              <a:buFontTx/>
              <a:buNone/>
            </a:pPr>
            <a:fld id="{A0FD851A-69CC-498E-B1AD-960388E263B1}" type="slidenum">
              <a:rPr lang="es-ES" altLang="es-ES" sz="1200">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rPr>
              <a:pPr algn="r" fontAlgn="base">
                <a:spcBef>
                  <a:spcPct val="0"/>
                </a:spcBef>
                <a:spcAft>
                  <a:spcPct val="0"/>
                </a:spcAft>
                <a:buClrTx/>
                <a:buSzTx/>
                <a:buFontTx/>
                <a:buNone/>
              </a:pPr>
              <a:t>29</a:t>
            </a:fld>
            <a:endParaRPr lang="es-ES" altLang="es-ES" sz="1200">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endParaRPr>
          </a:p>
        </p:txBody>
      </p:sp>
      <p:pic>
        <p:nvPicPr>
          <p:cNvPr id="60422" name="Picture 2" descr="C:\Users\user\Dropbox\00-AREA DE TRABAJO\1-CONFERENCIAS-ARTICULOS\1-CAIXA-POSTOCCIDENTE\MATERIALES\eurodeud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7213" y="260350"/>
            <a:ext cx="6159500"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5444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3840" y="2340293"/>
            <a:ext cx="3454400" cy="1143000"/>
          </a:xfrm>
        </p:spPr>
        <p:txBody>
          <a:bodyPr/>
          <a:lstStyle/>
          <a:p>
            <a:r>
              <a:rPr lang="en-US" sz="3200" dirty="0"/>
              <a:t>Pero no </a:t>
            </a:r>
            <a:r>
              <a:rPr lang="en-US" sz="3200" dirty="0" err="1"/>
              <a:t>malos</a:t>
            </a:r>
            <a:r>
              <a:rPr lang="en-US" sz="3200" dirty="0"/>
              <a:t> </a:t>
            </a:r>
            <a:r>
              <a:rPr lang="en-US" sz="3200" dirty="0" err="1"/>
              <a:t>necesariamente</a:t>
            </a:r>
            <a:br>
              <a:rPr lang="en-US" dirty="0"/>
            </a:br>
            <a:br>
              <a:rPr lang="en-US" dirty="0"/>
            </a:br>
            <a:br>
              <a:rPr lang="en-US" dirty="0"/>
            </a:br>
            <a:r>
              <a:rPr lang="en-US" dirty="0" err="1"/>
              <a:t>Optimistas</a:t>
            </a:r>
            <a:r>
              <a:rPr lang="en-US" dirty="0"/>
              <a:t> /</a:t>
            </a:r>
            <a:r>
              <a:rPr lang="en-US" dirty="0" err="1"/>
              <a:t>Pesimistas</a:t>
            </a:r>
            <a:endParaRPr lang="en-US" dirty="0"/>
          </a:p>
        </p:txBody>
      </p:sp>
      <p:sp>
        <p:nvSpPr>
          <p:cNvPr id="3" name="Marcador de fecha 2"/>
          <p:cNvSpPr>
            <a:spLocks noGrp="1"/>
          </p:cNvSpPr>
          <p:nvPr>
            <p:ph type="dt" sz="half" idx="10"/>
          </p:nvPr>
        </p:nvSpPr>
        <p:spPr/>
        <p:txBody>
          <a:bodyPr/>
          <a:lstStyle/>
          <a:p>
            <a:pPr>
              <a:defRPr/>
            </a:pPr>
            <a:fld id="{B958AB75-3E01-4CB7-BD77-5822693DEA6F}" type="datetime1">
              <a:rPr lang="es-ES" smtClean="0"/>
              <a:pPr>
                <a:defRPr/>
              </a:pPr>
              <a:t>06/06/2018</a:t>
            </a:fld>
            <a:endParaRPr lang="es-ES"/>
          </a:p>
        </p:txBody>
      </p:sp>
      <p:sp>
        <p:nvSpPr>
          <p:cNvPr id="4" name="Marcador de pie de página 3"/>
          <p:cNvSpPr>
            <a:spLocks noGrp="1"/>
          </p:cNvSpPr>
          <p:nvPr>
            <p:ph type="ftr" sz="quarter" idx="11"/>
          </p:nvPr>
        </p:nvSpPr>
        <p:spPr/>
        <p:txBody>
          <a:bodyPr/>
          <a:lstStyle/>
          <a:p>
            <a:pPr>
              <a:defRPr/>
            </a:pPr>
            <a:r>
              <a:rPr lang="es-ES"/>
              <a:t>E. Lamo de Espinosa- RIE</a:t>
            </a:r>
          </a:p>
        </p:txBody>
      </p:sp>
      <p:sp>
        <p:nvSpPr>
          <p:cNvPr id="5" name="Marcador de número de diapositiva 4"/>
          <p:cNvSpPr>
            <a:spLocks noGrp="1"/>
          </p:cNvSpPr>
          <p:nvPr>
            <p:ph type="sldNum" sz="quarter" idx="12"/>
          </p:nvPr>
        </p:nvSpPr>
        <p:spPr/>
        <p:txBody>
          <a:bodyPr/>
          <a:lstStyle/>
          <a:p>
            <a:pPr>
              <a:defRPr/>
            </a:pPr>
            <a:fld id="{34453947-24A0-44F6-B810-B9BCF96CFDE5}" type="slidenum">
              <a:rPr lang="es-ES" smtClean="0"/>
              <a:pPr>
                <a:defRPr/>
              </a:pPr>
              <a:t>3</a:t>
            </a:fld>
            <a:endParaRPr lang="es-ES"/>
          </a:p>
        </p:txBody>
      </p:sp>
      <p:pic>
        <p:nvPicPr>
          <p:cNvPr id="6" name="Imagen 5"/>
          <p:cNvPicPr>
            <a:picLocks noChangeAspect="1"/>
          </p:cNvPicPr>
          <p:nvPr/>
        </p:nvPicPr>
        <p:blipFill rotWithShape="1">
          <a:blip r:embed="rId2"/>
          <a:srcRect r="11111"/>
          <a:stretch/>
        </p:blipFill>
        <p:spPr>
          <a:xfrm>
            <a:off x="3972560" y="152400"/>
            <a:ext cx="8128000" cy="6627197"/>
          </a:xfrm>
          <a:prstGeom prst="rect">
            <a:avLst/>
          </a:prstGeom>
        </p:spPr>
      </p:pic>
      <p:sp>
        <p:nvSpPr>
          <p:cNvPr id="7" name="Elipse 6"/>
          <p:cNvSpPr/>
          <p:nvPr/>
        </p:nvSpPr>
        <p:spPr bwMode="auto">
          <a:xfrm>
            <a:off x="4151184" y="4466704"/>
            <a:ext cx="1008112" cy="1800200"/>
          </a:xfrm>
          <a:prstGeom prst="ellipse">
            <a:avLst/>
          </a:prstGeom>
          <a:solidFill>
            <a:srgbClr val="FFFF00">
              <a:alpha val="30000"/>
            </a:srgbClr>
          </a:solidFill>
          <a:ln w="9525" cap="flat" cmpd="sng" algn="ctr">
            <a:solidFill>
              <a:schemeClr val="tx1"/>
            </a:solidFill>
            <a:prstDash val="solid"/>
            <a:round/>
            <a:headEnd type="none" w="med" len="med"/>
            <a:tailEnd type="triangle" w="med" len="med"/>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600">
              <a:latin typeface="Arial" charset="0"/>
            </a:endParaRPr>
          </a:p>
        </p:txBody>
      </p:sp>
      <p:sp>
        <p:nvSpPr>
          <p:cNvPr id="8" name="Elipse 7"/>
          <p:cNvSpPr/>
          <p:nvPr/>
        </p:nvSpPr>
        <p:spPr bwMode="auto">
          <a:xfrm>
            <a:off x="4058856" y="1124744"/>
            <a:ext cx="1008112" cy="1728192"/>
          </a:xfrm>
          <a:prstGeom prst="ellipse">
            <a:avLst/>
          </a:prstGeom>
          <a:solidFill>
            <a:srgbClr val="FFFF00">
              <a:alpha val="30000"/>
            </a:srgbClr>
          </a:solidFill>
          <a:ln w="9525" cap="flat" cmpd="sng" algn="ctr">
            <a:solidFill>
              <a:schemeClr val="tx1"/>
            </a:solidFill>
            <a:prstDash val="solid"/>
            <a:round/>
            <a:headEnd type="none" w="med" len="med"/>
            <a:tailEnd type="triangle" w="med" len="med"/>
          </a:ln>
          <a:effectLs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600">
              <a:latin typeface="Arial" charset="0"/>
            </a:endParaRPr>
          </a:p>
        </p:txBody>
      </p:sp>
    </p:spTree>
    <p:extLst>
      <p:ext uri="{BB962C8B-B14F-4D97-AF65-F5344CB8AC3E}">
        <p14:creationId xmlns:p14="http://schemas.microsoft.com/office/powerpoint/2010/main" val="1274469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p:cNvPr>
          <p:cNvSpPr>
            <a:spLocks noGrp="1"/>
          </p:cNvSpPr>
          <p:nvPr>
            <p:ph type="title"/>
          </p:nvPr>
        </p:nvSpPr>
        <p:spPr>
          <a:xfrm>
            <a:off x="1259840" y="1684338"/>
            <a:ext cx="9601200" cy="1143000"/>
          </a:xfrm>
        </p:spPr>
        <p:txBody>
          <a:bodyPr/>
          <a:lstStyle/>
          <a:p>
            <a:pPr>
              <a:defRPr/>
            </a:pPr>
            <a:r>
              <a:rPr lang="es-ES" dirty="0"/>
              <a:t>Pero cuidado, no es nuevo</a:t>
            </a:r>
            <a:br>
              <a:rPr lang="es-ES" dirty="0"/>
            </a:br>
            <a:br>
              <a:rPr lang="es-ES" dirty="0"/>
            </a:br>
            <a:r>
              <a:rPr lang="es-ES" dirty="0">
                <a:solidFill>
                  <a:srgbClr val="FFFF00"/>
                </a:solidFill>
              </a:rPr>
              <a:t>es la historia misma de la humanidad</a:t>
            </a:r>
            <a:br>
              <a:rPr lang="es-ES" dirty="0">
                <a:solidFill>
                  <a:srgbClr val="FFFF00"/>
                </a:solidFill>
              </a:rPr>
            </a:br>
            <a:br>
              <a:rPr lang="es-ES" dirty="0">
                <a:solidFill>
                  <a:srgbClr val="FFFF00"/>
                </a:solidFill>
              </a:rPr>
            </a:br>
            <a:r>
              <a:rPr lang="es-ES" dirty="0">
                <a:solidFill>
                  <a:srgbClr val="FFFF00"/>
                </a:solidFill>
              </a:rPr>
              <a:t>UNA OJEADA A LA HISTORIA DE LA GLOBALIZACION</a:t>
            </a:r>
          </a:p>
        </p:txBody>
      </p:sp>
      <p:sp>
        <p:nvSpPr>
          <p:cNvPr id="3" name="2 Marcador de fecha">
            <a:extLst/>
          </p:cNvPr>
          <p:cNvSpPr>
            <a:spLocks noGrp="1"/>
          </p:cNvSpPr>
          <p:nvPr>
            <p:ph type="dt" sz="quarter" idx="10"/>
          </p:nvPr>
        </p:nvSpPr>
        <p:spPr/>
        <p:txBody>
          <a:bodyPr/>
          <a:lstStyle/>
          <a:p>
            <a:pPr>
              <a:defRPr/>
            </a:pPr>
            <a:fld id="{46461294-C5CD-4044-9A80-B07494777A37}" type="datetime1">
              <a:rPr lang="es-ES" smtClean="0">
                <a:solidFill>
                  <a:srgbClr val="FFFFFF"/>
                </a:solidFill>
              </a:rPr>
              <a:pPr>
                <a:defRPr/>
              </a:pPr>
              <a:t>06/06/2018</a:t>
            </a:fld>
            <a:endParaRPr lang="es-ES">
              <a:solidFill>
                <a:srgbClr val="FFFFFF"/>
              </a:solidFill>
            </a:endParaRPr>
          </a:p>
        </p:txBody>
      </p:sp>
      <p:sp>
        <p:nvSpPr>
          <p:cNvPr id="4" name="3 Marcador de pie de página">
            <a:extLst/>
          </p:cNvPr>
          <p:cNvSpPr>
            <a:spLocks noGrp="1"/>
          </p:cNvSpPr>
          <p:nvPr>
            <p:ph type="ftr" sz="quarter" idx="11"/>
          </p:nvPr>
        </p:nvSpPr>
        <p:spPr/>
        <p:txBody>
          <a:bodyPr/>
          <a:lstStyle/>
          <a:p>
            <a:pPr>
              <a:defRPr/>
            </a:pPr>
            <a:r>
              <a:rPr lang="es-ES">
                <a:solidFill>
                  <a:srgbClr val="FFFFFF"/>
                </a:solidFill>
              </a:rPr>
              <a:t>E. Lamo de Espinosa</a:t>
            </a:r>
          </a:p>
        </p:txBody>
      </p:sp>
      <p:sp>
        <p:nvSpPr>
          <p:cNvPr id="5" name="4 Marcador de número de diapositiva">
            <a:extLst/>
          </p:cNvPr>
          <p:cNvSpPr>
            <a:spLocks noGrp="1"/>
          </p:cNvSpPr>
          <p:nvPr>
            <p:ph type="sldNum" sz="quarter" idx="12"/>
          </p:nvPr>
        </p:nvSpPr>
        <p:spPr/>
        <p:txBody>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None/>
            </a:pPr>
            <a:fld id="{06BA7C3F-F65A-487F-83B1-507244A33D99}" type="slidenum">
              <a:rPr lang="es-ES" altLang="es-ES" sz="1200">
                <a:solidFill>
                  <a:srgbClr val="FFFFFF"/>
                </a:solidFill>
                <a:latin typeface="Verdana" panose="020B0604030504040204" pitchFamily="34" charset="0"/>
              </a:rPr>
              <a:pPr>
                <a:spcBef>
                  <a:spcPct val="0"/>
                </a:spcBef>
                <a:buClrTx/>
                <a:buSzTx/>
                <a:buFontTx/>
                <a:buNone/>
              </a:pPr>
              <a:t>30</a:t>
            </a:fld>
            <a:endParaRPr lang="es-ES" altLang="es-ES" sz="1200">
              <a:solidFill>
                <a:srgbClr val="FFFFFF"/>
              </a:solidFill>
              <a:latin typeface="Verdana" panose="020B0604030504040204" pitchFamily="34" charset="0"/>
            </a:endParaRPr>
          </a:p>
        </p:txBody>
      </p:sp>
    </p:spTree>
    <p:extLst>
      <p:ext uri="{BB962C8B-B14F-4D97-AF65-F5344CB8AC3E}">
        <p14:creationId xmlns:p14="http://schemas.microsoft.com/office/powerpoint/2010/main" val="842419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3554" name="Rectangle 2">
            <a:extLst/>
          </p:cNvPr>
          <p:cNvSpPr>
            <a:spLocks noGrp="1" noChangeArrowheads="1"/>
          </p:cNvSpPr>
          <p:nvPr>
            <p:ph type="title"/>
          </p:nvPr>
        </p:nvSpPr>
        <p:spPr>
          <a:xfrm>
            <a:off x="335280" y="328931"/>
            <a:ext cx="11856720" cy="1139825"/>
          </a:xfrm>
        </p:spPr>
        <p:txBody>
          <a:bodyPr/>
          <a:lstStyle/>
          <a:p>
            <a:pPr eaLnBrk="1" hangingPunct="1">
              <a:defRPr/>
            </a:pPr>
            <a:r>
              <a:rPr lang="es-ES" sz="2000" dirty="0">
                <a:solidFill>
                  <a:schemeClr val="tx1"/>
                </a:solidFill>
              </a:rPr>
              <a:t>Es el comienzo del fin del </a:t>
            </a:r>
            <a:r>
              <a:rPr lang="es-ES" sz="2000" b="1" dirty="0">
                <a:solidFill>
                  <a:schemeClr val="tx1"/>
                </a:solidFill>
              </a:rPr>
              <a:t>big-</a:t>
            </a:r>
            <a:r>
              <a:rPr lang="es-ES" sz="2000" b="1" dirty="0" err="1">
                <a:solidFill>
                  <a:schemeClr val="tx1"/>
                </a:solidFill>
              </a:rPr>
              <a:t>bang</a:t>
            </a:r>
            <a:r>
              <a:rPr lang="es-ES" sz="2000" dirty="0">
                <a:solidFill>
                  <a:schemeClr val="tx1"/>
                </a:solidFill>
              </a:rPr>
              <a:t> de la historia de la humanidad</a:t>
            </a:r>
            <a:br>
              <a:rPr lang="es-ES" sz="2000" b="1" dirty="0">
                <a:solidFill>
                  <a:schemeClr val="tx1"/>
                </a:solidFill>
              </a:rPr>
            </a:br>
            <a:br>
              <a:rPr lang="es-ES" sz="2800" b="1" dirty="0">
                <a:solidFill>
                  <a:schemeClr val="tx1"/>
                </a:solidFill>
              </a:rPr>
            </a:br>
            <a:r>
              <a:rPr lang="es-ES" sz="2400" dirty="0">
                <a:solidFill>
                  <a:schemeClr val="tx1"/>
                </a:solidFill>
              </a:rPr>
              <a:t>La expansión humana pre-histórica dio lugar a una </a:t>
            </a:r>
            <a:r>
              <a:rPr lang="es-ES" sz="2400" dirty="0">
                <a:solidFill>
                  <a:srgbClr val="FFFF00"/>
                </a:solidFill>
              </a:rPr>
              <a:t>dispersión </a:t>
            </a:r>
            <a:r>
              <a:rPr lang="es-ES" sz="2400" dirty="0" err="1">
                <a:solidFill>
                  <a:srgbClr val="FFFF00"/>
                </a:solidFill>
              </a:rPr>
              <a:t>babelizadora</a:t>
            </a:r>
            <a:r>
              <a:rPr lang="es-ES" sz="2400" dirty="0">
                <a:solidFill>
                  <a:schemeClr val="tx1"/>
                </a:solidFill>
              </a:rPr>
              <a:t>, que se conserva parcialmente en miles de lenguas (mas de 6.900)</a:t>
            </a:r>
          </a:p>
        </p:txBody>
      </p:sp>
      <p:pic>
        <p:nvPicPr>
          <p:cNvPr id="71683" name="Picture 3" descr="Human_mtDNA_migrati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65314" y="1767841"/>
            <a:ext cx="8756915" cy="45408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5 Marcador de número de diapositiva">
            <a:extLst/>
          </p:cNvPr>
          <p:cNvSpPr>
            <a:spLocks noGrp="1"/>
          </p:cNvSpPr>
          <p:nvPr>
            <p:ph type="sldNum" sz="quarter" idx="12"/>
          </p:nvPr>
        </p:nvSpPr>
        <p:spPr/>
        <p:txBody>
          <a:bodyPr/>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a:spcBef>
                <a:spcPct val="0"/>
              </a:spcBef>
              <a:buClrTx/>
              <a:buSzTx/>
              <a:buFontTx/>
              <a:buNone/>
            </a:pPr>
            <a:fld id="{33947062-D8CC-4E45-B1E1-9B0CB38E7934}" type="slidenum">
              <a:rPr lang="es-ES" altLang="es-ES" sz="1200">
                <a:solidFill>
                  <a:srgbClr val="FFFFFF"/>
                </a:solidFill>
                <a:latin typeface="Verdana" panose="020B0604030504040204" pitchFamily="34" charset="0"/>
              </a:rPr>
              <a:pPr>
                <a:spcBef>
                  <a:spcPct val="0"/>
                </a:spcBef>
                <a:buClrTx/>
                <a:buSzTx/>
                <a:buFontTx/>
                <a:buNone/>
              </a:pPr>
              <a:t>31</a:t>
            </a:fld>
            <a:endParaRPr lang="es-ES" altLang="es-ES" sz="1200">
              <a:solidFill>
                <a:srgbClr val="FFFFFF"/>
              </a:solidFill>
              <a:latin typeface="Verdana" panose="020B0604030504040204" pitchFamily="34" charset="0"/>
            </a:endParaRPr>
          </a:p>
        </p:txBody>
      </p:sp>
      <p:sp>
        <p:nvSpPr>
          <p:cNvPr id="2" name="1 Marcador de fecha">
            <a:extLst/>
          </p:cNvPr>
          <p:cNvSpPr>
            <a:spLocks noGrp="1"/>
          </p:cNvSpPr>
          <p:nvPr>
            <p:ph type="dt" sz="quarter" idx="10"/>
          </p:nvPr>
        </p:nvSpPr>
        <p:spPr/>
        <p:txBody>
          <a:bodyPr/>
          <a:lstStyle/>
          <a:p>
            <a:pPr>
              <a:defRPr/>
            </a:pPr>
            <a:fld id="{76C2BA66-2888-42D0-A19E-7A2CAE8B2726}" type="datetime1">
              <a:rPr lang="es-ES">
                <a:solidFill>
                  <a:srgbClr val="FFFFFF"/>
                </a:solidFill>
              </a:rPr>
              <a:pPr>
                <a:defRPr/>
              </a:pPr>
              <a:t>06/06/2018</a:t>
            </a:fld>
            <a:endParaRPr lang="es-ES">
              <a:solidFill>
                <a:srgbClr val="FFFFFF"/>
              </a:solidFill>
            </a:endParaRPr>
          </a:p>
        </p:txBody>
      </p:sp>
      <p:sp>
        <p:nvSpPr>
          <p:cNvPr id="3" name="2 Marcador de pie de página">
            <a:extLst/>
          </p:cNvPr>
          <p:cNvSpPr>
            <a:spLocks noGrp="1"/>
          </p:cNvSpPr>
          <p:nvPr>
            <p:ph type="ftr" sz="quarter" idx="11"/>
          </p:nvPr>
        </p:nvSpPr>
        <p:spPr/>
        <p:txBody>
          <a:bodyPr/>
          <a:lstStyle/>
          <a:p>
            <a:pPr>
              <a:defRPr/>
            </a:pPr>
            <a:r>
              <a:rPr lang="es-ES">
                <a:solidFill>
                  <a:srgbClr val="FFFFFF"/>
                </a:solidFill>
              </a:rPr>
              <a:t>E. Lamo de Espinosa</a:t>
            </a:r>
          </a:p>
        </p:txBody>
      </p:sp>
    </p:spTree>
    <p:extLst>
      <p:ext uri="{BB962C8B-B14F-4D97-AF65-F5344CB8AC3E}">
        <p14:creationId xmlns:p14="http://schemas.microsoft.com/office/powerpoint/2010/main" val="841233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22" name="Rectangle 1026">
            <a:extLst/>
          </p:cNvPr>
          <p:cNvSpPr>
            <a:spLocks noGrp="1" noChangeArrowheads="1"/>
          </p:cNvSpPr>
          <p:nvPr>
            <p:ph type="title"/>
          </p:nvPr>
        </p:nvSpPr>
        <p:spPr>
          <a:xfrm>
            <a:off x="762000" y="333375"/>
            <a:ext cx="10921999" cy="1460500"/>
          </a:xfrm>
        </p:spPr>
        <p:txBody>
          <a:bodyPr/>
          <a:lstStyle/>
          <a:p>
            <a:pPr eaLnBrk="1" hangingPunct="1">
              <a:defRPr/>
            </a:pPr>
            <a:r>
              <a:rPr lang="es-ES" sz="1800" dirty="0">
                <a:solidFill>
                  <a:schemeClr val="tx1"/>
                </a:solidFill>
              </a:rPr>
              <a:t>TRAS AQUELLA GRAN EXPANSION LA HUMANIDAD COMENZO  A REUNIFICARSE DE NUEVO EN TRES GLOBALIZACIONES</a:t>
            </a:r>
            <a:br>
              <a:rPr lang="es-ES" sz="2800" dirty="0">
                <a:solidFill>
                  <a:schemeClr val="tx1"/>
                </a:solidFill>
              </a:rPr>
            </a:br>
            <a:r>
              <a:rPr lang="es-ES" sz="2400" b="1" dirty="0">
                <a:solidFill>
                  <a:srgbClr val="FFFF00"/>
                </a:solidFill>
              </a:rPr>
              <a:t>PRIMERA GLOBALIZACION</a:t>
            </a:r>
            <a:r>
              <a:rPr lang="es-ES" sz="3600" b="1" dirty="0">
                <a:solidFill>
                  <a:srgbClr val="FFFF00"/>
                </a:solidFill>
              </a:rPr>
              <a:t>: </a:t>
            </a:r>
            <a:r>
              <a:rPr lang="es-ES" sz="2400" b="1" dirty="0">
                <a:solidFill>
                  <a:srgbClr val="FFFF00"/>
                </a:solidFill>
              </a:rPr>
              <a:t>LOS IMPERIOS ANTIGUOS</a:t>
            </a:r>
          </a:p>
        </p:txBody>
      </p:sp>
      <p:sp>
        <p:nvSpPr>
          <p:cNvPr id="1925123" name="Rectangle 1027">
            <a:extLst/>
          </p:cNvPr>
          <p:cNvSpPr>
            <a:spLocks noGrp="1" noChangeArrowheads="1"/>
          </p:cNvSpPr>
          <p:nvPr>
            <p:ph idx="1"/>
          </p:nvPr>
        </p:nvSpPr>
        <p:spPr>
          <a:xfrm>
            <a:off x="568959" y="1773556"/>
            <a:ext cx="11369039" cy="4530725"/>
          </a:xfrm>
        </p:spPr>
        <p:txBody>
          <a:bodyPr/>
          <a:lstStyle/>
          <a:p>
            <a:pPr eaLnBrk="1" hangingPunct="1">
              <a:lnSpc>
                <a:spcPct val="80000"/>
              </a:lnSpc>
              <a:defRPr/>
            </a:pPr>
            <a:r>
              <a:rPr lang="es-ES" sz="2000" dirty="0">
                <a:latin typeface="+mj-lt"/>
              </a:rPr>
              <a:t>La “revolución del neolítico "o  agrícola (10.000 a.C.). Primera revolución científico-técnica. Agricultura y ganadería.  Productividad, excedente e intercambio. Edad del bronce y del hierro. Del nomadismo al sedentarismo. </a:t>
            </a:r>
          </a:p>
          <a:p>
            <a:pPr eaLnBrk="1" hangingPunct="1">
              <a:lnSpc>
                <a:spcPct val="80000"/>
              </a:lnSpc>
              <a:defRPr/>
            </a:pPr>
            <a:endParaRPr lang="es-ES" sz="2000" dirty="0">
              <a:latin typeface="+mj-lt"/>
            </a:endParaRPr>
          </a:p>
          <a:p>
            <a:pPr eaLnBrk="1" hangingPunct="1">
              <a:lnSpc>
                <a:spcPct val="80000"/>
              </a:lnSpc>
              <a:defRPr/>
            </a:pPr>
            <a:r>
              <a:rPr lang="es-ES" sz="2000" dirty="0">
                <a:latin typeface="+mj-lt"/>
              </a:rPr>
              <a:t>Emergen los Imperios Antiguos en los valles de los grandes ríos (Nilo, Mesopotamia, Indo, Amarillo).</a:t>
            </a:r>
          </a:p>
          <a:p>
            <a:pPr eaLnBrk="1" hangingPunct="1">
              <a:lnSpc>
                <a:spcPct val="80000"/>
              </a:lnSpc>
              <a:defRPr/>
            </a:pPr>
            <a:endParaRPr lang="es-ES" sz="2000" dirty="0">
              <a:latin typeface="+mj-lt"/>
            </a:endParaRPr>
          </a:p>
          <a:p>
            <a:pPr eaLnBrk="1" hangingPunct="1">
              <a:lnSpc>
                <a:spcPct val="80000"/>
              </a:lnSpc>
              <a:defRPr/>
            </a:pPr>
            <a:r>
              <a:rPr lang="es-ES" sz="2000" dirty="0">
                <a:latin typeface="+mj-lt"/>
              </a:rPr>
              <a:t>Que supuso la fusión / imposición de culturas sobre grandes territorios dando lugar a  </a:t>
            </a:r>
            <a:r>
              <a:rPr lang="es-ES" sz="2000" dirty="0">
                <a:solidFill>
                  <a:srgbClr val="FFFF00"/>
                </a:solidFill>
                <a:latin typeface="+mj-lt"/>
              </a:rPr>
              <a:t>globalizaciones regionales</a:t>
            </a:r>
            <a:endParaRPr lang="es-ES" sz="2000" dirty="0">
              <a:latin typeface="+mj-lt"/>
            </a:endParaRPr>
          </a:p>
          <a:p>
            <a:pPr algn="ctr" eaLnBrk="1" hangingPunct="1">
              <a:lnSpc>
                <a:spcPct val="80000"/>
              </a:lnSpc>
              <a:buFont typeface="Wingdings" panose="05000000000000000000" pitchFamily="2" charset="2"/>
              <a:buNone/>
              <a:defRPr/>
            </a:pPr>
            <a:endParaRPr lang="es-ES" sz="2000" dirty="0">
              <a:latin typeface="+mj-lt"/>
            </a:endParaRPr>
          </a:p>
          <a:p>
            <a:pPr algn="ctr" eaLnBrk="1" hangingPunct="1">
              <a:lnSpc>
                <a:spcPct val="80000"/>
              </a:lnSpc>
              <a:buFont typeface="Wingdings" panose="05000000000000000000" pitchFamily="2" charset="2"/>
              <a:buNone/>
              <a:defRPr/>
            </a:pPr>
            <a:r>
              <a:rPr lang="es-ES" sz="2000" dirty="0">
                <a:solidFill>
                  <a:srgbClr val="FFFF00"/>
                </a:solidFill>
                <a:latin typeface="+mj-lt"/>
              </a:rPr>
              <a:t>Ejemplo: Roma, que globaliza el Mediterráneo e impone una cultura: </a:t>
            </a:r>
          </a:p>
          <a:p>
            <a:pPr algn="ctr" eaLnBrk="1" hangingPunct="1">
              <a:lnSpc>
                <a:spcPct val="80000"/>
              </a:lnSpc>
              <a:buFont typeface="Wingdings" panose="05000000000000000000" pitchFamily="2" charset="2"/>
              <a:buNone/>
              <a:defRPr/>
            </a:pPr>
            <a:r>
              <a:rPr lang="es-ES" sz="2000" dirty="0">
                <a:solidFill>
                  <a:srgbClr val="FFFF00"/>
                </a:solidFill>
                <a:latin typeface="+mj-lt"/>
              </a:rPr>
              <a:t>un derecho, una lengua, una moneda, un ejercito </a:t>
            </a:r>
          </a:p>
          <a:p>
            <a:pPr algn="ctr" eaLnBrk="1" hangingPunct="1">
              <a:lnSpc>
                <a:spcPct val="80000"/>
              </a:lnSpc>
              <a:buFont typeface="Wingdings" panose="05000000000000000000" pitchFamily="2" charset="2"/>
              <a:buNone/>
              <a:defRPr/>
            </a:pPr>
            <a:r>
              <a:rPr lang="es-ES" sz="2000" dirty="0">
                <a:solidFill>
                  <a:srgbClr val="FFFF00"/>
                </a:solidFill>
                <a:latin typeface="+mj-lt"/>
              </a:rPr>
              <a:t>(latín + denario + legiones)</a:t>
            </a:r>
            <a:r>
              <a:rPr lang="es-ES" sz="2000" dirty="0">
                <a:latin typeface="+mj-lt"/>
              </a:rPr>
              <a:t> </a:t>
            </a:r>
          </a:p>
          <a:p>
            <a:pPr algn="ctr" eaLnBrk="1" hangingPunct="1">
              <a:lnSpc>
                <a:spcPct val="80000"/>
              </a:lnSpc>
              <a:buFont typeface="Wingdings" panose="05000000000000000000" pitchFamily="2" charset="2"/>
              <a:buNone/>
              <a:defRPr/>
            </a:pPr>
            <a:r>
              <a:rPr lang="es-ES" sz="2000" dirty="0">
                <a:latin typeface="+mj-lt"/>
              </a:rPr>
              <a:t>(¡inglés + dólar, + US </a:t>
            </a:r>
            <a:r>
              <a:rPr lang="es-ES" sz="2000" dirty="0" err="1">
                <a:latin typeface="+mj-lt"/>
              </a:rPr>
              <a:t>Navy</a:t>
            </a:r>
            <a:r>
              <a:rPr lang="es-ES" sz="2000" dirty="0">
                <a:latin typeface="+mj-lt"/>
              </a:rPr>
              <a:t>!)</a:t>
            </a:r>
          </a:p>
          <a:p>
            <a:pPr algn="ctr" eaLnBrk="1" hangingPunct="1">
              <a:lnSpc>
                <a:spcPct val="80000"/>
              </a:lnSpc>
              <a:buFont typeface="Wingdings" panose="05000000000000000000" pitchFamily="2" charset="2"/>
              <a:buNone/>
              <a:defRPr/>
            </a:pPr>
            <a:endParaRPr lang="es-ES" sz="2000" dirty="0">
              <a:latin typeface="+mj-lt"/>
            </a:endParaRPr>
          </a:p>
          <a:p>
            <a:pPr algn="ctr" eaLnBrk="1" hangingPunct="1">
              <a:lnSpc>
                <a:spcPct val="80000"/>
              </a:lnSpc>
              <a:buFont typeface="Wingdings" panose="05000000000000000000" pitchFamily="2" charset="2"/>
              <a:buNone/>
              <a:defRPr/>
            </a:pPr>
            <a:r>
              <a:rPr lang="es-ES" sz="2800" dirty="0">
                <a:latin typeface="+mj-lt"/>
              </a:rPr>
              <a:t>Otro tanto el Imperio  Han en China</a:t>
            </a:r>
          </a:p>
        </p:txBody>
      </p:sp>
      <p:sp>
        <p:nvSpPr>
          <p:cNvPr id="4" name="5 Marcador de número de diapositiva">
            <a:extLst/>
          </p:cNvPr>
          <p:cNvSpPr>
            <a:spLocks noGrp="1"/>
          </p:cNvSpPr>
          <p:nvPr>
            <p:ph type="sldNum" sz="quarter" idx="12"/>
          </p:nvPr>
        </p:nvSpPr>
        <p:spPr/>
        <p:txBody>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fld id="{229321C6-4D54-497F-B3FF-342BB85AFC81}" type="slidenum">
              <a:rPr lang="es-ES" altLang="es-ES" sz="1200">
                <a:solidFill>
                  <a:srgbClr val="FFFFFF"/>
                </a:solidFill>
                <a:latin typeface="Verdana" panose="020B0604030504040204" pitchFamily="34" charset="0"/>
              </a:rPr>
              <a:pPr>
                <a:spcBef>
                  <a:spcPct val="0"/>
                </a:spcBef>
                <a:buClrTx/>
                <a:buSzTx/>
                <a:buFontTx/>
                <a:buNone/>
              </a:pPr>
              <a:t>32</a:t>
            </a:fld>
            <a:endParaRPr lang="es-ES" altLang="es-ES" sz="1200">
              <a:solidFill>
                <a:srgbClr val="FFFFFF"/>
              </a:solidFill>
              <a:latin typeface="Verdana" panose="020B0604030504040204" pitchFamily="34" charset="0"/>
            </a:endParaRPr>
          </a:p>
        </p:txBody>
      </p:sp>
      <p:sp>
        <p:nvSpPr>
          <p:cNvPr id="2" name="1 Marcador de fecha">
            <a:extLst/>
          </p:cNvPr>
          <p:cNvSpPr>
            <a:spLocks noGrp="1"/>
          </p:cNvSpPr>
          <p:nvPr>
            <p:ph type="dt" sz="quarter" idx="10"/>
          </p:nvPr>
        </p:nvSpPr>
        <p:spPr/>
        <p:txBody>
          <a:bodyPr/>
          <a:lstStyle/>
          <a:p>
            <a:pPr>
              <a:defRPr/>
            </a:pPr>
            <a:fld id="{9BCBF62D-1815-427E-A536-AEED5CC54216}" type="datetime1">
              <a:rPr lang="es-ES">
                <a:solidFill>
                  <a:srgbClr val="FFFFFF"/>
                </a:solidFill>
              </a:rPr>
              <a:pPr>
                <a:defRPr/>
              </a:pPr>
              <a:t>06/06/2018</a:t>
            </a:fld>
            <a:endParaRPr lang="es-ES">
              <a:solidFill>
                <a:srgbClr val="FFFFFF"/>
              </a:solidFill>
            </a:endParaRPr>
          </a:p>
        </p:txBody>
      </p:sp>
      <p:sp>
        <p:nvSpPr>
          <p:cNvPr id="3" name="2 Marcador de pie de página">
            <a:extLst/>
          </p:cNvPr>
          <p:cNvSpPr>
            <a:spLocks noGrp="1"/>
          </p:cNvSpPr>
          <p:nvPr>
            <p:ph type="ftr" sz="quarter" idx="11"/>
          </p:nvPr>
        </p:nvSpPr>
        <p:spPr/>
        <p:txBody>
          <a:bodyPr/>
          <a:lstStyle/>
          <a:p>
            <a:pPr>
              <a:defRPr/>
            </a:pPr>
            <a:r>
              <a:rPr lang="es-ES">
                <a:solidFill>
                  <a:srgbClr val="FFFFFF"/>
                </a:solidFill>
              </a:rPr>
              <a:t>E. Lamo de Espinosa</a:t>
            </a:r>
          </a:p>
        </p:txBody>
      </p:sp>
    </p:spTree>
    <p:extLst>
      <p:ext uri="{BB962C8B-B14F-4D97-AF65-F5344CB8AC3E}">
        <p14:creationId xmlns:p14="http://schemas.microsoft.com/office/powerpoint/2010/main" val="3262385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7170" name="Rectangle 2050">
            <a:extLst/>
          </p:cNvPr>
          <p:cNvSpPr>
            <a:spLocks noGrp="1" noChangeArrowheads="1"/>
          </p:cNvSpPr>
          <p:nvPr>
            <p:ph type="title"/>
          </p:nvPr>
        </p:nvSpPr>
        <p:spPr/>
        <p:txBody>
          <a:bodyPr/>
          <a:lstStyle/>
          <a:p>
            <a:pPr eaLnBrk="1" hangingPunct="1">
              <a:defRPr/>
            </a:pPr>
            <a:r>
              <a:rPr lang="es-ES" sz="3600" dirty="0">
                <a:solidFill>
                  <a:schemeClr val="tx1"/>
                </a:solidFill>
              </a:rPr>
              <a:t>Fase intermedia: </a:t>
            </a:r>
            <a:r>
              <a:rPr lang="es-ES" sz="3600" dirty="0" err="1">
                <a:solidFill>
                  <a:schemeClr val="tx1"/>
                </a:solidFill>
              </a:rPr>
              <a:t>feudalización</a:t>
            </a:r>
            <a:br>
              <a:rPr lang="es-ES" sz="3600" dirty="0">
                <a:solidFill>
                  <a:schemeClr val="tx1"/>
                </a:solidFill>
              </a:rPr>
            </a:br>
            <a:r>
              <a:rPr lang="es-ES" sz="2400" dirty="0">
                <a:solidFill>
                  <a:schemeClr val="tx1"/>
                </a:solidFill>
              </a:rPr>
              <a:t>Segunda dispersión </a:t>
            </a:r>
            <a:r>
              <a:rPr lang="es-ES" sz="2400" dirty="0" err="1">
                <a:solidFill>
                  <a:schemeClr val="tx1"/>
                </a:solidFill>
              </a:rPr>
              <a:t>babelizadora</a:t>
            </a:r>
            <a:endParaRPr lang="es-ES" sz="2400" dirty="0">
              <a:solidFill>
                <a:schemeClr val="tx1"/>
              </a:solidFill>
            </a:endParaRPr>
          </a:p>
        </p:txBody>
      </p:sp>
      <p:sp>
        <p:nvSpPr>
          <p:cNvPr id="1927171" name="Rectangle 2051">
            <a:extLst/>
          </p:cNvPr>
          <p:cNvSpPr>
            <a:spLocks noGrp="1" noChangeArrowheads="1"/>
          </p:cNvSpPr>
          <p:nvPr>
            <p:ph idx="1"/>
          </p:nvPr>
        </p:nvSpPr>
        <p:spPr>
          <a:xfrm>
            <a:off x="609600" y="1610361"/>
            <a:ext cx="10972800" cy="4530725"/>
          </a:xfrm>
        </p:spPr>
        <p:txBody>
          <a:bodyPr/>
          <a:lstStyle/>
          <a:p>
            <a:pPr eaLnBrk="1" hangingPunct="1">
              <a:lnSpc>
                <a:spcPct val="110000"/>
              </a:lnSpc>
              <a:defRPr/>
            </a:pPr>
            <a:r>
              <a:rPr lang="es-ES" sz="2400" dirty="0">
                <a:latin typeface="+mj-lt"/>
              </a:rPr>
              <a:t>La decadencia de los Imperios antiguos da lugar a fragmentación política; emergen los “señores de la guerra” y el feudalismo, en Occidente y en Oriente. </a:t>
            </a:r>
          </a:p>
          <a:p>
            <a:pPr eaLnBrk="1" hangingPunct="1">
              <a:lnSpc>
                <a:spcPct val="110000"/>
              </a:lnSpc>
              <a:defRPr/>
            </a:pPr>
            <a:endParaRPr lang="es-ES" sz="2400" dirty="0">
              <a:latin typeface="+mj-lt"/>
            </a:endParaRPr>
          </a:p>
          <a:p>
            <a:pPr eaLnBrk="1" hangingPunct="1">
              <a:lnSpc>
                <a:spcPct val="110000"/>
              </a:lnSpc>
              <a:defRPr/>
            </a:pPr>
            <a:r>
              <a:rPr lang="es-ES" sz="2400" dirty="0">
                <a:latin typeface="+mj-lt"/>
              </a:rPr>
              <a:t>Lo que aumenta la diversidad cultural interna, pero ya dentro de “familias culturales” amplias (= “civilizaciones”, que se manifiestan en religiones y lenguas).</a:t>
            </a:r>
          </a:p>
          <a:p>
            <a:pPr eaLnBrk="1" hangingPunct="1">
              <a:lnSpc>
                <a:spcPct val="110000"/>
              </a:lnSpc>
              <a:defRPr/>
            </a:pPr>
            <a:endParaRPr lang="es-ES" sz="2400" dirty="0">
              <a:latin typeface="+mj-lt"/>
            </a:endParaRPr>
          </a:p>
          <a:p>
            <a:pPr eaLnBrk="1" hangingPunct="1">
              <a:lnSpc>
                <a:spcPct val="110000"/>
              </a:lnSpc>
              <a:defRPr/>
            </a:pPr>
            <a:r>
              <a:rPr lang="es-ES" sz="2400" dirty="0">
                <a:latin typeface="+mj-lt"/>
              </a:rPr>
              <a:t>Diversidad interna que difumina las fronteras externas, acentuando el mestizaje global. </a:t>
            </a:r>
          </a:p>
        </p:txBody>
      </p:sp>
      <p:sp>
        <p:nvSpPr>
          <p:cNvPr id="4" name="5 Marcador de número de diapositiva">
            <a:extLst/>
          </p:cNvPr>
          <p:cNvSpPr>
            <a:spLocks noGrp="1"/>
          </p:cNvSpPr>
          <p:nvPr>
            <p:ph type="sldNum" sz="quarter" idx="12"/>
          </p:nvPr>
        </p:nvSpPr>
        <p:spPr/>
        <p:txBody>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fld id="{CC272DA8-35FF-4D20-A82C-6004E116468B}" type="slidenum">
              <a:rPr lang="es-ES" altLang="es-ES" sz="1200">
                <a:solidFill>
                  <a:srgbClr val="FFFFFF"/>
                </a:solidFill>
                <a:latin typeface="Verdana" panose="020B0604030504040204" pitchFamily="34" charset="0"/>
              </a:rPr>
              <a:pPr>
                <a:spcBef>
                  <a:spcPct val="0"/>
                </a:spcBef>
                <a:buClrTx/>
                <a:buSzTx/>
                <a:buFontTx/>
                <a:buNone/>
              </a:pPr>
              <a:t>33</a:t>
            </a:fld>
            <a:endParaRPr lang="es-ES" altLang="es-ES" sz="1200">
              <a:solidFill>
                <a:srgbClr val="FFFFFF"/>
              </a:solidFill>
              <a:latin typeface="Verdana" panose="020B0604030504040204" pitchFamily="34" charset="0"/>
            </a:endParaRPr>
          </a:p>
        </p:txBody>
      </p:sp>
      <p:sp>
        <p:nvSpPr>
          <p:cNvPr id="2" name="1 Marcador de fecha">
            <a:extLst/>
          </p:cNvPr>
          <p:cNvSpPr>
            <a:spLocks noGrp="1"/>
          </p:cNvSpPr>
          <p:nvPr>
            <p:ph type="dt" sz="quarter" idx="10"/>
          </p:nvPr>
        </p:nvSpPr>
        <p:spPr/>
        <p:txBody>
          <a:bodyPr/>
          <a:lstStyle/>
          <a:p>
            <a:pPr>
              <a:defRPr/>
            </a:pPr>
            <a:fld id="{52398108-4D11-4A39-8C19-2C38A3F5A7D9}" type="datetime1">
              <a:rPr lang="es-ES">
                <a:solidFill>
                  <a:srgbClr val="FFFFFF"/>
                </a:solidFill>
              </a:rPr>
              <a:pPr>
                <a:defRPr/>
              </a:pPr>
              <a:t>06/06/2018</a:t>
            </a:fld>
            <a:endParaRPr lang="es-ES">
              <a:solidFill>
                <a:srgbClr val="FFFFFF"/>
              </a:solidFill>
            </a:endParaRPr>
          </a:p>
        </p:txBody>
      </p:sp>
      <p:sp>
        <p:nvSpPr>
          <p:cNvPr id="3" name="2 Marcador de pie de página">
            <a:extLst/>
          </p:cNvPr>
          <p:cNvSpPr>
            <a:spLocks noGrp="1"/>
          </p:cNvSpPr>
          <p:nvPr>
            <p:ph type="ftr" sz="quarter" idx="11"/>
          </p:nvPr>
        </p:nvSpPr>
        <p:spPr/>
        <p:txBody>
          <a:bodyPr/>
          <a:lstStyle/>
          <a:p>
            <a:pPr>
              <a:defRPr/>
            </a:pPr>
            <a:r>
              <a:rPr lang="es-ES">
                <a:solidFill>
                  <a:srgbClr val="FFFFFF"/>
                </a:solidFill>
              </a:rPr>
              <a:t>E. Lamo de Espinosa</a:t>
            </a:r>
          </a:p>
        </p:txBody>
      </p:sp>
    </p:spTree>
    <p:extLst>
      <p:ext uri="{BB962C8B-B14F-4D97-AF65-F5344CB8AC3E}">
        <p14:creationId xmlns:p14="http://schemas.microsoft.com/office/powerpoint/2010/main" val="1882770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08293"/>
            <a:ext cx="10972800" cy="1143000"/>
          </a:xfrm>
        </p:spPr>
        <p:txBody>
          <a:bodyPr/>
          <a:lstStyle/>
          <a:p>
            <a:r>
              <a:rPr lang="es-ES" sz="4000" dirty="0">
                <a:solidFill>
                  <a:srgbClr val="FFFF00"/>
                </a:solidFill>
              </a:rPr>
              <a:t>La segunda globalización</a:t>
            </a:r>
            <a:br>
              <a:rPr lang="es-ES" sz="4000" dirty="0">
                <a:solidFill>
                  <a:srgbClr val="FFFF00"/>
                </a:solidFill>
              </a:rPr>
            </a:br>
            <a:r>
              <a:rPr lang="es-ES" sz="3600" dirty="0"/>
              <a:t>Primera vuelta al mundo</a:t>
            </a:r>
            <a:br>
              <a:rPr lang="es-ES" sz="3600" dirty="0"/>
            </a:br>
            <a:r>
              <a:rPr lang="es-ES" sz="3600" dirty="0"/>
              <a:t>1519-1522</a:t>
            </a:r>
          </a:p>
        </p:txBody>
      </p:sp>
      <p:sp>
        <p:nvSpPr>
          <p:cNvPr id="3" name="Marcador de fecha 2"/>
          <p:cNvSpPr>
            <a:spLocks noGrp="1"/>
          </p:cNvSpPr>
          <p:nvPr>
            <p:ph type="dt" sz="half" idx="10"/>
          </p:nvPr>
        </p:nvSpPr>
        <p:spPr/>
        <p:txBody>
          <a:bodyPr/>
          <a:lstStyle/>
          <a:p>
            <a:pPr>
              <a:defRPr/>
            </a:pPr>
            <a:fld id="{B958AB75-3E01-4CB7-BD77-5822693DEA6F}" type="datetime1">
              <a:rPr lang="es-ES" smtClean="0"/>
              <a:pPr>
                <a:defRPr/>
              </a:pPr>
              <a:t>06/06/2018</a:t>
            </a:fld>
            <a:endParaRPr lang="es-ES"/>
          </a:p>
        </p:txBody>
      </p:sp>
      <p:sp>
        <p:nvSpPr>
          <p:cNvPr id="4" name="Marcador de pie de página 3"/>
          <p:cNvSpPr>
            <a:spLocks noGrp="1"/>
          </p:cNvSpPr>
          <p:nvPr>
            <p:ph type="ftr" sz="quarter" idx="11"/>
          </p:nvPr>
        </p:nvSpPr>
        <p:spPr/>
        <p:txBody>
          <a:bodyPr/>
          <a:lstStyle/>
          <a:p>
            <a:pPr>
              <a:defRPr/>
            </a:pPr>
            <a:r>
              <a:rPr lang="es-ES"/>
              <a:t>E. Lamo de Espinosa- RIE</a:t>
            </a:r>
          </a:p>
        </p:txBody>
      </p:sp>
      <p:sp>
        <p:nvSpPr>
          <p:cNvPr id="5" name="Marcador de número de diapositiva 4"/>
          <p:cNvSpPr>
            <a:spLocks noGrp="1"/>
          </p:cNvSpPr>
          <p:nvPr>
            <p:ph type="sldNum" sz="quarter" idx="12"/>
          </p:nvPr>
        </p:nvSpPr>
        <p:spPr/>
        <p:txBody>
          <a:bodyPr/>
          <a:lstStyle/>
          <a:p>
            <a:pPr>
              <a:defRPr/>
            </a:pPr>
            <a:fld id="{34453947-24A0-44F6-B810-B9BCF96CFDE5}" type="slidenum">
              <a:rPr lang="es-ES" smtClean="0"/>
              <a:pPr>
                <a:defRPr/>
              </a:pPr>
              <a:t>34</a:t>
            </a:fld>
            <a:endParaRPr lang="es-ES"/>
          </a:p>
        </p:txBody>
      </p:sp>
      <p:pic>
        <p:nvPicPr>
          <p:cNvPr id="6" name="Imagen 5"/>
          <p:cNvPicPr>
            <a:picLocks noChangeAspect="1"/>
          </p:cNvPicPr>
          <p:nvPr/>
        </p:nvPicPr>
        <p:blipFill>
          <a:blip r:embed="rId2"/>
          <a:stretch>
            <a:fillRect/>
          </a:stretch>
        </p:blipFill>
        <p:spPr>
          <a:xfrm>
            <a:off x="1458612" y="1818640"/>
            <a:ext cx="9317580" cy="4720907"/>
          </a:xfrm>
          <a:prstGeom prst="rect">
            <a:avLst/>
          </a:prstGeom>
          <a:solidFill>
            <a:schemeClr val="tx1"/>
          </a:solidFill>
          <a:effectLst>
            <a:glow rad="127000">
              <a:schemeClr val="bg2">
                <a:lumMod val="20000"/>
                <a:lumOff val="80000"/>
              </a:schemeClr>
            </a:glow>
            <a:outerShdw blurRad="50800" dist="50800" dir="5400000" algn="ctr" rotWithShape="0">
              <a:srgbClr val="000000"/>
            </a:outerShdw>
          </a:effectLst>
        </p:spPr>
      </p:pic>
    </p:spTree>
    <p:extLst>
      <p:ext uri="{BB962C8B-B14F-4D97-AF65-F5344CB8AC3E}">
        <p14:creationId xmlns:p14="http://schemas.microsoft.com/office/powerpoint/2010/main" val="3404367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9218" name="Rectangle 1026">
            <a:extLst/>
          </p:cNvPr>
          <p:cNvSpPr>
            <a:spLocks noGrp="1" noChangeArrowheads="1"/>
          </p:cNvSpPr>
          <p:nvPr>
            <p:ph type="title"/>
          </p:nvPr>
        </p:nvSpPr>
        <p:spPr>
          <a:xfrm>
            <a:off x="406400" y="-2222"/>
            <a:ext cx="11287760" cy="1143000"/>
          </a:xfrm>
        </p:spPr>
        <p:txBody>
          <a:bodyPr/>
          <a:lstStyle/>
          <a:p>
            <a:pPr eaLnBrk="1" hangingPunct="1">
              <a:defRPr/>
            </a:pPr>
            <a:br>
              <a:rPr lang="es-ES" sz="3600" dirty="0">
                <a:solidFill>
                  <a:srgbClr val="FFFF00"/>
                </a:solidFill>
              </a:rPr>
            </a:br>
            <a:r>
              <a:rPr lang="es-ES" sz="2800" b="1" dirty="0">
                <a:solidFill>
                  <a:srgbClr val="FFFF00"/>
                </a:solidFill>
              </a:rPr>
              <a:t>DANDO LUGAR A LA </a:t>
            </a:r>
            <a:br>
              <a:rPr lang="es-ES" sz="2800" b="1" dirty="0">
                <a:solidFill>
                  <a:srgbClr val="FFFF00"/>
                </a:solidFill>
              </a:rPr>
            </a:br>
            <a:r>
              <a:rPr lang="es-ES" sz="2800" b="1" dirty="0">
                <a:solidFill>
                  <a:srgbClr val="FFFF00"/>
                </a:solidFill>
              </a:rPr>
              <a:t>ERA DE OCCIDENTE, MEDIO MILENIO (1450-1950)</a:t>
            </a:r>
          </a:p>
        </p:txBody>
      </p:sp>
      <p:sp>
        <p:nvSpPr>
          <p:cNvPr id="1929219" name="Rectangle 1027">
            <a:extLst/>
          </p:cNvPr>
          <p:cNvSpPr>
            <a:spLocks noGrp="1" noChangeArrowheads="1"/>
          </p:cNvSpPr>
          <p:nvPr>
            <p:ph idx="1"/>
          </p:nvPr>
        </p:nvSpPr>
        <p:spPr>
          <a:xfrm>
            <a:off x="1249680" y="1397319"/>
            <a:ext cx="10241280" cy="4530725"/>
          </a:xfrm>
        </p:spPr>
        <p:txBody>
          <a:bodyPr/>
          <a:lstStyle/>
          <a:p>
            <a:pPr marL="0" indent="0" eaLnBrk="1" hangingPunct="1">
              <a:buNone/>
              <a:defRPr/>
            </a:pPr>
            <a:r>
              <a:rPr lang="es-ES" sz="2400" dirty="0">
                <a:latin typeface="+mj-lt"/>
              </a:rPr>
              <a:t>TRES CAUSAS ENCADENADAS:</a:t>
            </a:r>
          </a:p>
          <a:p>
            <a:pPr marL="0" indent="0" eaLnBrk="1" hangingPunct="1">
              <a:buNone/>
              <a:defRPr/>
            </a:pPr>
            <a:r>
              <a:rPr lang="es-ES" sz="2400" dirty="0">
                <a:latin typeface="+mj-lt"/>
              </a:rPr>
              <a:t> </a:t>
            </a:r>
          </a:p>
          <a:p>
            <a:pPr marL="457200" indent="-457200" eaLnBrk="1" hangingPunct="1">
              <a:buFont typeface="+mj-lt"/>
              <a:buAutoNum type="arabicPeriod"/>
              <a:defRPr/>
            </a:pPr>
            <a:r>
              <a:rPr lang="es-ES" sz="2400" u="sng" dirty="0">
                <a:latin typeface="+mj-lt"/>
              </a:rPr>
              <a:t>Navegaciones de altura</a:t>
            </a:r>
            <a:r>
              <a:rPr lang="es-ES" sz="2400" dirty="0">
                <a:latin typeface="+mj-lt"/>
              </a:rPr>
              <a:t>: los </a:t>
            </a:r>
            <a:r>
              <a:rPr lang="es-ES" sz="2400" i="1" dirty="0" err="1">
                <a:latin typeface="+mj-lt"/>
              </a:rPr>
              <a:t>iberian</a:t>
            </a:r>
            <a:r>
              <a:rPr lang="es-ES" sz="2400" i="1" dirty="0">
                <a:latin typeface="+mj-lt"/>
              </a:rPr>
              <a:t> </a:t>
            </a:r>
            <a:r>
              <a:rPr lang="es-ES" sz="2400" i="1" dirty="0" err="1">
                <a:latin typeface="+mj-lt"/>
              </a:rPr>
              <a:t>pioneers</a:t>
            </a:r>
            <a:r>
              <a:rPr lang="es-ES" sz="2400" dirty="0">
                <a:latin typeface="+mj-lt"/>
              </a:rPr>
              <a:t> (Toynbee) y los </a:t>
            </a:r>
            <a:r>
              <a:rPr lang="es-ES" sz="2400" i="1" dirty="0" err="1">
                <a:latin typeface="+mj-lt"/>
              </a:rPr>
              <a:t>Mayflower</a:t>
            </a:r>
            <a:r>
              <a:rPr lang="es-ES" sz="2400" i="1" dirty="0">
                <a:latin typeface="+mj-lt"/>
              </a:rPr>
              <a:t> </a:t>
            </a:r>
            <a:r>
              <a:rPr lang="es-ES" sz="2400" i="1" dirty="0" err="1">
                <a:latin typeface="+mj-lt"/>
              </a:rPr>
              <a:t>pioneers</a:t>
            </a:r>
            <a:r>
              <a:rPr lang="es-ES" sz="2400" i="1" dirty="0">
                <a:latin typeface="+mj-lt"/>
              </a:rPr>
              <a:t>. </a:t>
            </a:r>
            <a:r>
              <a:rPr lang="es-ES" sz="2400" dirty="0">
                <a:latin typeface="+mj-lt"/>
              </a:rPr>
              <a:t>Descubren “maravillas”</a:t>
            </a:r>
            <a:r>
              <a:rPr lang="es-ES" sz="2400" i="1" dirty="0">
                <a:latin typeface="+mj-lt"/>
              </a:rPr>
              <a:t> </a:t>
            </a:r>
            <a:r>
              <a:rPr lang="es-ES" sz="2400" dirty="0">
                <a:latin typeface="+mj-lt"/>
              </a:rPr>
              <a:t>y hacen creíble lo increíble.</a:t>
            </a:r>
            <a:endParaRPr lang="es-ES" sz="2400" i="1" dirty="0">
              <a:latin typeface="+mj-lt"/>
            </a:endParaRPr>
          </a:p>
          <a:p>
            <a:pPr marL="457200" indent="-457200" eaLnBrk="1" hangingPunct="1">
              <a:buFont typeface="+mj-lt"/>
              <a:buAutoNum type="arabicPeriod"/>
              <a:defRPr/>
            </a:pPr>
            <a:r>
              <a:rPr lang="es-ES" sz="2400" dirty="0">
                <a:latin typeface="+mj-lt"/>
              </a:rPr>
              <a:t>Que da lugar a la </a:t>
            </a:r>
            <a:r>
              <a:rPr lang="es-ES" sz="2400" u="sng" dirty="0">
                <a:latin typeface="+mj-lt"/>
              </a:rPr>
              <a:t>revolución científica del siglo XVII</a:t>
            </a:r>
            <a:r>
              <a:rPr lang="es-ES" sz="2400" dirty="0">
                <a:latin typeface="+mj-lt"/>
              </a:rPr>
              <a:t>. </a:t>
            </a:r>
            <a:r>
              <a:rPr lang="es-ES" sz="2400" i="1" dirty="0">
                <a:latin typeface="+mj-lt"/>
              </a:rPr>
              <a:t>Se descubre cómo descubrir </a:t>
            </a:r>
            <a:r>
              <a:rPr lang="es-ES" sz="2400" dirty="0">
                <a:latin typeface="+mj-lt"/>
              </a:rPr>
              <a:t>(el método científico),</a:t>
            </a:r>
          </a:p>
          <a:p>
            <a:pPr marL="457200" indent="-457200" eaLnBrk="1" hangingPunct="1">
              <a:buFont typeface="+mj-lt"/>
              <a:buAutoNum type="arabicPeriod"/>
              <a:defRPr/>
            </a:pPr>
            <a:r>
              <a:rPr lang="es-ES" sz="2400" dirty="0">
                <a:latin typeface="+mj-lt"/>
              </a:rPr>
              <a:t>Que da lugar a la </a:t>
            </a:r>
            <a:r>
              <a:rPr lang="es-ES" sz="2400" u="sng" dirty="0">
                <a:latin typeface="+mj-lt"/>
              </a:rPr>
              <a:t>revolución industrial del XIX</a:t>
            </a:r>
            <a:r>
              <a:rPr lang="es-ES" sz="2400" dirty="0">
                <a:latin typeface="+mj-lt"/>
              </a:rPr>
              <a:t>, se descubre como producir científicamente y se multiplica la productividad</a:t>
            </a:r>
          </a:p>
          <a:p>
            <a:pPr marL="0" indent="0" eaLnBrk="1" hangingPunct="1">
              <a:buNone/>
              <a:defRPr/>
            </a:pPr>
            <a:endParaRPr lang="es-ES" sz="2400" dirty="0">
              <a:latin typeface="+mj-lt"/>
            </a:endParaRPr>
          </a:p>
          <a:p>
            <a:pPr marL="0" indent="0" algn="ctr" eaLnBrk="1" hangingPunct="1">
              <a:buNone/>
              <a:defRPr/>
            </a:pPr>
            <a:r>
              <a:rPr lang="es-ES" sz="2400" b="1" dirty="0">
                <a:solidFill>
                  <a:srgbClr val="FFFF00"/>
                </a:solidFill>
                <a:latin typeface="+mj-lt"/>
              </a:rPr>
              <a:t>UNA PREGUNTA: </a:t>
            </a:r>
          </a:p>
          <a:p>
            <a:pPr marL="0" indent="0" algn="ctr" eaLnBrk="1" hangingPunct="1">
              <a:buNone/>
              <a:defRPr/>
            </a:pPr>
            <a:r>
              <a:rPr lang="es-ES" sz="2400" b="1" dirty="0">
                <a:solidFill>
                  <a:srgbClr val="FFFF00"/>
                </a:solidFill>
                <a:latin typeface="+mj-lt"/>
              </a:rPr>
              <a:t>¿POR QUÉ EUROPA? ¿POR QUÉ NO CHINA?</a:t>
            </a:r>
          </a:p>
          <a:p>
            <a:pPr eaLnBrk="1" hangingPunct="1">
              <a:defRPr/>
            </a:pPr>
            <a:endParaRPr lang="es-ES" sz="2400" i="1" dirty="0">
              <a:latin typeface="+mj-lt"/>
            </a:endParaRPr>
          </a:p>
        </p:txBody>
      </p:sp>
      <p:sp>
        <p:nvSpPr>
          <p:cNvPr id="4" name="5 Marcador de número de diapositiva">
            <a:extLst/>
          </p:cNvPr>
          <p:cNvSpPr>
            <a:spLocks noGrp="1"/>
          </p:cNvSpPr>
          <p:nvPr>
            <p:ph type="sldNum" sz="quarter" idx="12"/>
          </p:nvPr>
        </p:nvSpPr>
        <p:spPr/>
        <p:txBody>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fld id="{9169E34C-022D-41D7-A117-A2DA22565A2E}" type="slidenum">
              <a:rPr lang="es-ES" altLang="es-ES" sz="1200">
                <a:solidFill>
                  <a:srgbClr val="FFFFFF"/>
                </a:solidFill>
                <a:latin typeface="Verdana" panose="020B0604030504040204" pitchFamily="34" charset="0"/>
              </a:rPr>
              <a:pPr>
                <a:spcBef>
                  <a:spcPct val="0"/>
                </a:spcBef>
                <a:buClrTx/>
                <a:buSzTx/>
                <a:buFontTx/>
                <a:buNone/>
              </a:pPr>
              <a:t>35</a:t>
            </a:fld>
            <a:endParaRPr lang="es-ES" altLang="es-ES" sz="1200">
              <a:solidFill>
                <a:srgbClr val="FFFFFF"/>
              </a:solidFill>
              <a:latin typeface="Verdana" panose="020B0604030504040204" pitchFamily="34" charset="0"/>
            </a:endParaRPr>
          </a:p>
        </p:txBody>
      </p:sp>
      <p:sp>
        <p:nvSpPr>
          <p:cNvPr id="2" name="1 Marcador de fecha">
            <a:extLst/>
          </p:cNvPr>
          <p:cNvSpPr>
            <a:spLocks noGrp="1"/>
          </p:cNvSpPr>
          <p:nvPr>
            <p:ph type="dt" sz="quarter" idx="10"/>
          </p:nvPr>
        </p:nvSpPr>
        <p:spPr/>
        <p:txBody>
          <a:bodyPr/>
          <a:lstStyle/>
          <a:p>
            <a:pPr>
              <a:defRPr/>
            </a:pPr>
            <a:fld id="{D9CAF600-2AC2-4CF0-81E0-0992B13200FE}" type="datetime1">
              <a:rPr lang="es-ES">
                <a:solidFill>
                  <a:srgbClr val="FFFFFF"/>
                </a:solidFill>
              </a:rPr>
              <a:pPr>
                <a:defRPr/>
              </a:pPr>
              <a:t>06/06/2018</a:t>
            </a:fld>
            <a:endParaRPr lang="es-ES">
              <a:solidFill>
                <a:srgbClr val="FFFFFF"/>
              </a:solidFill>
            </a:endParaRPr>
          </a:p>
        </p:txBody>
      </p:sp>
      <p:sp>
        <p:nvSpPr>
          <p:cNvPr id="3" name="2 Marcador de pie de página">
            <a:extLst/>
          </p:cNvPr>
          <p:cNvSpPr>
            <a:spLocks noGrp="1"/>
          </p:cNvSpPr>
          <p:nvPr>
            <p:ph type="ftr" sz="quarter" idx="11"/>
          </p:nvPr>
        </p:nvSpPr>
        <p:spPr/>
        <p:txBody>
          <a:bodyPr/>
          <a:lstStyle/>
          <a:p>
            <a:pPr>
              <a:defRPr/>
            </a:pPr>
            <a:r>
              <a:rPr lang="es-ES" dirty="0">
                <a:solidFill>
                  <a:srgbClr val="FFFFFF"/>
                </a:solidFill>
              </a:rPr>
              <a:t>E. Lamo de Espinosa</a:t>
            </a:r>
          </a:p>
        </p:txBody>
      </p:sp>
    </p:spTree>
    <p:extLst>
      <p:ext uri="{BB962C8B-B14F-4D97-AF65-F5344CB8AC3E}">
        <p14:creationId xmlns:p14="http://schemas.microsoft.com/office/powerpoint/2010/main" val="3179378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C20D6-8ACD-4168-A97D-CD45370E148E}"/>
              </a:ext>
            </a:extLst>
          </p:cNvPr>
          <p:cNvSpPr>
            <a:spLocks noGrp="1"/>
          </p:cNvSpPr>
          <p:nvPr>
            <p:ph type="title"/>
          </p:nvPr>
        </p:nvSpPr>
        <p:spPr>
          <a:xfrm>
            <a:off x="609600" y="196533"/>
            <a:ext cx="10972800" cy="1143000"/>
          </a:xfrm>
        </p:spPr>
        <p:txBody>
          <a:bodyPr/>
          <a:lstStyle/>
          <a:p>
            <a:r>
              <a:rPr lang="es-ES" sz="3600" dirty="0">
                <a:solidFill>
                  <a:srgbClr val="FFFF00"/>
                </a:solidFill>
              </a:rPr>
              <a:t>LA CONSECUENCIA</a:t>
            </a:r>
          </a:p>
        </p:txBody>
      </p:sp>
      <p:sp>
        <p:nvSpPr>
          <p:cNvPr id="3" name="Marcador de contenido 2">
            <a:extLst>
              <a:ext uri="{FF2B5EF4-FFF2-40B4-BE49-F238E27FC236}">
                <a16:creationId xmlns:a16="http://schemas.microsoft.com/office/drawing/2014/main" id="{6B7CD33E-6068-4A5A-BBCC-6433A1004F18}"/>
              </a:ext>
            </a:extLst>
          </p:cNvPr>
          <p:cNvSpPr>
            <a:spLocks noGrp="1"/>
          </p:cNvSpPr>
          <p:nvPr>
            <p:ph idx="1"/>
          </p:nvPr>
        </p:nvSpPr>
        <p:spPr>
          <a:xfrm>
            <a:off x="426720" y="1244601"/>
            <a:ext cx="11155680" cy="4530725"/>
          </a:xfrm>
        </p:spPr>
        <p:txBody>
          <a:bodyPr/>
          <a:lstStyle/>
          <a:p>
            <a:pPr marL="0" indent="0" algn="ctr" eaLnBrk="1" hangingPunct="1">
              <a:buNone/>
              <a:defRPr/>
            </a:pPr>
            <a:r>
              <a:rPr lang="es-ES" b="1" dirty="0">
                <a:solidFill>
                  <a:srgbClr val="FFFF00"/>
                </a:solidFill>
              </a:rPr>
              <a:t>La Gran Divergencia Este/Oeste y la emergencia de los Imperios Occidentales</a:t>
            </a:r>
          </a:p>
          <a:p>
            <a:pPr marL="0" indent="0" eaLnBrk="1" hangingPunct="1">
              <a:buNone/>
              <a:defRPr/>
            </a:pPr>
            <a:endParaRPr lang="es-ES" sz="2000" dirty="0"/>
          </a:p>
          <a:p>
            <a:pPr lvl="1" eaLnBrk="1" hangingPunct="1">
              <a:defRPr/>
            </a:pPr>
            <a:r>
              <a:rPr lang="es-ES" sz="2000" dirty="0"/>
              <a:t>A comienzos del siglo XX ¾ partes del mundo caen bajo soberanía europea u occidental.</a:t>
            </a:r>
          </a:p>
          <a:p>
            <a:pPr lvl="1" eaLnBrk="1" hangingPunct="1">
              <a:defRPr/>
            </a:pPr>
            <a:endParaRPr lang="es-ES" sz="2000" dirty="0"/>
          </a:p>
          <a:p>
            <a:pPr lvl="1" eaLnBrk="1" hangingPunct="1">
              <a:defRPr/>
            </a:pPr>
            <a:r>
              <a:rPr lang="es-ES" sz="2000" dirty="0"/>
              <a:t>Que da lugar a una Occidentalización cultural (voluntaria / forzada) de la mano de dos ideologías</a:t>
            </a:r>
          </a:p>
          <a:p>
            <a:pPr lvl="2" eaLnBrk="1" hangingPunct="1">
              <a:defRPr/>
            </a:pPr>
            <a:r>
              <a:rPr lang="es-ES" sz="1800" dirty="0"/>
              <a:t>Cristianización y salvar su alma, países católicos</a:t>
            </a:r>
          </a:p>
          <a:p>
            <a:pPr lvl="2" eaLnBrk="1" hangingPunct="1">
              <a:defRPr/>
            </a:pPr>
            <a:r>
              <a:rPr lang="es-ES" sz="1800" dirty="0"/>
              <a:t>Civilización del bárbaro, países protestantes (</a:t>
            </a:r>
            <a:r>
              <a:rPr lang="es-ES" sz="1800" dirty="0" err="1"/>
              <a:t>Kipling</a:t>
            </a:r>
            <a:r>
              <a:rPr lang="es-ES" sz="1800" dirty="0"/>
              <a:t>: </a:t>
            </a:r>
            <a:r>
              <a:rPr lang="es-ES" sz="1800" i="1" dirty="0" err="1"/>
              <a:t>white</a:t>
            </a:r>
            <a:r>
              <a:rPr lang="es-ES" sz="1800" i="1" dirty="0"/>
              <a:t> </a:t>
            </a:r>
            <a:r>
              <a:rPr lang="es-ES" sz="1800" i="1" dirty="0" err="1"/>
              <a:t>men’s</a:t>
            </a:r>
            <a:r>
              <a:rPr lang="es-ES" sz="1800" i="1" dirty="0"/>
              <a:t> </a:t>
            </a:r>
            <a:r>
              <a:rPr lang="es-ES" sz="1800" i="1" dirty="0" err="1"/>
              <a:t>burden</a:t>
            </a:r>
            <a:r>
              <a:rPr lang="es-ES" sz="1800" dirty="0"/>
              <a:t>).</a:t>
            </a:r>
            <a:endParaRPr lang="es-ES" sz="1400" i="1" dirty="0"/>
          </a:p>
          <a:p>
            <a:pPr marL="457200" lvl="1" indent="0" eaLnBrk="1" hangingPunct="1">
              <a:buNone/>
              <a:defRPr/>
            </a:pPr>
            <a:endParaRPr lang="es-ES" sz="2000" dirty="0"/>
          </a:p>
          <a:p>
            <a:pPr lvl="1" eaLnBrk="1" hangingPunct="1">
              <a:defRPr/>
            </a:pPr>
            <a:r>
              <a:rPr lang="es-ES" sz="2000" dirty="0"/>
              <a:t>Pero la </a:t>
            </a:r>
            <a:r>
              <a:rPr lang="es-ES" sz="2000" b="1" dirty="0">
                <a:solidFill>
                  <a:srgbClr val="FFFF00"/>
                </a:solidFill>
              </a:rPr>
              <a:t>Era de Europa </a:t>
            </a:r>
            <a:r>
              <a:rPr lang="es-ES" sz="2000" dirty="0"/>
              <a:t>es también la Era del colonialismo y del Imperialismo. Explotación y humillación histórica de numerosas poblaciones y pueblos (esclavitud africana; “siglo de la humillación” China)</a:t>
            </a:r>
          </a:p>
          <a:p>
            <a:endParaRPr lang="es-ES" dirty="0"/>
          </a:p>
        </p:txBody>
      </p:sp>
      <p:sp>
        <p:nvSpPr>
          <p:cNvPr id="4" name="Marcador de fecha 3">
            <a:extLst>
              <a:ext uri="{FF2B5EF4-FFF2-40B4-BE49-F238E27FC236}">
                <a16:creationId xmlns:a16="http://schemas.microsoft.com/office/drawing/2014/main" id="{64458456-AE72-47B7-9DD9-2503F54ACC74}"/>
              </a:ext>
            </a:extLst>
          </p:cNvPr>
          <p:cNvSpPr>
            <a:spLocks noGrp="1"/>
          </p:cNvSpPr>
          <p:nvPr>
            <p:ph type="dt" sz="half" idx="10"/>
          </p:nvPr>
        </p:nvSpPr>
        <p:spPr/>
        <p:txBody>
          <a:bodyPr/>
          <a:lstStyle/>
          <a:p>
            <a:pPr>
              <a:defRPr/>
            </a:pPr>
            <a:fld id="{A655082F-5399-4C17-AC70-CDEE7580E85E}" type="datetime1">
              <a:rPr lang="es-ES" smtClean="0">
                <a:solidFill>
                  <a:srgbClr val="FFFFFF"/>
                </a:solidFill>
              </a:rPr>
              <a:pPr>
                <a:defRPr/>
              </a:pPr>
              <a:t>06/06/2018</a:t>
            </a:fld>
            <a:endParaRPr lang="es-ES">
              <a:solidFill>
                <a:srgbClr val="FFFFFF"/>
              </a:solidFill>
            </a:endParaRPr>
          </a:p>
        </p:txBody>
      </p:sp>
      <p:sp>
        <p:nvSpPr>
          <p:cNvPr id="5" name="Marcador de pie de página 4">
            <a:extLst>
              <a:ext uri="{FF2B5EF4-FFF2-40B4-BE49-F238E27FC236}">
                <a16:creationId xmlns:a16="http://schemas.microsoft.com/office/drawing/2014/main" id="{ED086D05-BF2A-4868-86EE-CA388DEC4728}"/>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a:extLst>
              <a:ext uri="{FF2B5EF4-FFF2-40B4-BE49-F238E27FC236}">
                <a16:creationId xmlns:a16="http://schemas.microsoft.com/office/drawing/2014/main" id="{90EB6111-8C10-48B7-8446-7D6BDA9060A1}"/>
              </a:ext>
            </a:extLst>
          </p:cNvPr>
          <p:cNvSpPr>
            <a:spLocks noGrp="1"/>
          </p:cNvSpPr>
          <p:nvPr>
            <p:ph type="sldNum" sz="quarter" idx="12"/>
          </p:nvPr>
        </p:nvSpPr>
        <p:spPr/>
        <p:txBody>
          <a:bodyPr/>
          <a:lstStyle/>
          <a:p>
            <a:fld id="{9537B5E9-28F5-480E-9015-ADD6860C1436}" type="slidenum">
              <a:rPr lang="es-ES" altLang="es-ES" smtClean="0">
                <a:solidFill>
                  <a:srgbClr val="FFFFFF"/>
                </a:solidFill>
              </a:rPr>
              <a:pPr/>
              <a:t>36</a:t>
            </a:fld>
            <a:endParaRPr lang="es-ES" altLang="es-ES">
              <a:solidFill>
                <a:srgbClr val="FFFFFF"/>
              </a:solidFill>
            </a:endParaRPr>
          </a:p>
        </p:txBody>
      </p:sp>
    </p:spTree>
    <p:extLst>
      <p:ext uri="{BB962C8B-B14F-4D97-AF65-F5344CB8AC3E}">
        <p14:creationId xmlns:p14="http://schemas.microsoft.com/office/powerpoint/2010/main" val="2211891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3813"/>
            <a:ext cx="10972800" cy="1143000"/>
          </a:xfrm>
        </p:spPr>
        <p:txBody>
          <a:bodyPr/>
          <a:lstStyle/>
          <a:p>
            <a:r>
              <a:rPr lang="en-US" dirty="0"/>
              <a:t>Pero </a:t>
            </a:r>
            <a:r>
              <a:rPr lang="en-US" dirty="0">
                <a:solidFill>
                  <a:srgbClr val="FFFF00"/>
                </a:solidFill>
              </a:rPr>
              <a:t>Europa se auto-</a:t>
            </a:r>
            <a:r>
              <a:rPr lang="en-US" dirty="0" err="1">
                <a:solidFill>
                  <a:srgbClr val="FFFF00"/>
                </a:solidFill>
              </a:rPr>
              <a:t>destruye</a:t>
            </a:r>
            <a:endParaRPr lang="en-US" dirty="0">
              <a:solidFill>
                <a:srgbClr val="FFFF00"/>
              </a:solidFill>
            </a:endParaRPr>
          </a:p>
        </p:txBody>
      </p:sp>
      <p:sp>
        <p:nvSpPr>
          <p:cNvPr id="6" name="Marcador de contenido 5"/>
          <p:cNvSpPr>
            <a:spLocks noGrp="1"/>
          </p:cNvSpPr>
          <p:nvPr>
            <p:ph idx="1"/>
          </p:nvPr>
        </p:nvSpPr>
        <p:spPr>
          <a:xfrm>
            <a:off x="802640" y="1346201"/>
            <a:ext cx="10972800" cy="4530725"/>
          </a:xfrm>
        </p:spPr>
        <p:txBody>
          <a:bodyPr/>
          <a:lstStyle/>
          <a:p>
            <a:r>
              <a:rPr lang="es-ES" sz="2000" dirty="0">
                <a:effectLst/>
              </a:rPr>
              <a:t>En dos “guerras civiles de occidente” en el siglo XX. </a:t>
            </a:r>
          </a:p>
          <a:p>
            <a:pPr lvl="1"/>
            <a:r>
              <a:rPr lang="es-ES" sz="1800" dirty="0">
                <a:effectLst/>
              </a:rPr>
              <a:t>Primera Guerra Mundial liquida los Imperios, pero da lugar al comunismo internacional. </a:t>
            </a:r>
          </a:p>
          <a:p>
            <a:pPr lvl="1"/>
            <a:r>
              <a:rPr lang="es-ES" sz="1800" dirty="0">
                <a:effectLst/>
              </a:rPr>
              <a:t>La segunda Guerra Mundial acaba con el fascismo, pero potencia a la URSS</a:t>
            </a:r>
          </a:p>
          <a:p>
            <a:pPr lvl="1"/>
            <a:r>
              <a:rPr lang="es-ES" sz="2000" dirty="0">
                <a:effectLst/>
              </a:rPr>
              <a:t>Y desde 1945 tuvimos dos mundos militares, políticos y económicos separados por el Telón de Acero: la OTAN y el Pacto de Varsovia. </a:t>
            </a:r>
          </a:p>
          <a:p>
            <a:endParaRPr lang="es-ES" sz="2000" dirty="0">
              <a:effectLst/>
            </a:endParaRPr>
          </a:p>
          <a:p>
            <a:r>
              <a:rPr lang="es-ES" sz="2000" dirty="0">
                <a:effectLst/>
              </a:rPr>
              <a:t>Y </a:t>
            </a:r>
            <a:r>
              <a:rPr lang="es-ES" sz="2000" b="1" dirty="0">
                <a:solidFill>
                  <a:srgbClr val="FFFF00"/>
                </a:solidFill>
                <a:effectLst/>
              </a:rPr>
              <a:t>Europa pasó a depender de dos potencias extra-europeas</a:t>
            </a:r>
            <a:r>
              <a:rPr lang="es-ES" sz="2000" dirty="0">
                <a:effectLst/>
              </a:rPr>
              <a:t>: USA y la URSS.</a:t>
            </a:r>
          </a:p>
          <a:p>
            <a:pPr marL="0" indent="0">
              <a:buNone/>
            </a:pPr>
            <a:endParaRPr lang="es-ES" sz="2000" dirty="0">
              <a:effectLst/>
            </a:endParaRPr>
          </a:p>
          <a:p>
            <a:r>
              <a:rPr lang="es-ES" sz="2000" dirty="0">
                <a:effectLst/>
              </a:rPr>
              <a:t>En los años 60 se </a:t>
            </a:r>
            <a:r>
              <a:rPr lang="es-ES" sz="2000" b="1" dirty="0">
                <a:solidFill>
                  <a:srgbClr val="FFFF00"/>
                </a:solidFill>
                <a:effectLst/>
              </a:rPr>
              <a:t>descolonizan</a:t>
            </a:r>
            <a:r>
              <a:rPr lang="es-ES" sz="2000" dirty="0">
                <a:effectLst/>
              </a:rPr>
              <a:t> los imperios y emerge el “tercer mundo”</a:t>
            </a:r>
          </a:p>
          <a:p>
            <a:endParaRPr lang="es-ES" sz="2000" dirty="0">
              <a:effectLst/>
            </a:endParaRPr>
          </a:p>
          <a:p>
            <a:r>
              <a:rPr lang="es-ES" sz="2000" dirty="0">
                <a:effectLst/>
              </a:rPr>
              <a:t>Es “</a:t>
            </a:r>
            <a:r>
              <a:rPr lang="es-ES" sz="2000" b="1" dirty="0">
                <a:solidFill>
                  <a:srgbClr val="FFFF00"/>
                </a:solidFill>
                <a:effectLst/>
              </a:rPr>
              <a:t>el mundo de los tres mundos</a:t>
            </a:r>
            <a:r>
              <a:rPr lang="es-ES" sz="2000" dirty="0">
                <a:effectLst/>
              </a:rPr>
              <a:t>”: primero, segundo, y tercer mundo</a:t>
            </a:r>
          </a:p>
          <a:p>
            <a:pPr lvl="1"/>
            <a:r>
              <a:rPr lang="es-ES" sz="1600" dirty="0">
                <a:effectLst/>
              </a:rPr>
              <a:t>La mal llamada “Guerra Fría” se libra por proxys en el tercer mundo. </a:t>
            </a:r>
          </a:p>
        </p:txBody>
      </p:sp>
      <p:sp>
        <p:nvSpPr>
          <p:cNvPr id="3" name="Marcador de fecha 2"/>
          <p:cNvSpPr>
            <a:spLocks noGrp="1"/>
          </p:cNvSpPr>
          <p:nvPr>
            <p:ph type="dt" sz="half" idx="10"/>
          </p:nvPr>
        </p:nvSpPr>
        <p:spPr>
          <a:xfrm>
            <a:off x="609600" y="5959158"/>
            <a:ext cx="2844800" cy="457200"/>
          </a:xfrm>
        </p:spPr>
        <p:txBody>
          <a:bodyPr/>
          <a:lstStyle/>
          <a:p>
            <a:pPr>
              <a:defRPr/>
            </a:pPr>
            <a:fld id="{F3612A69-E825-4ABF-A803-A55A41A7EC4B}" type="datetime1">
              <a:rPr lang="es-ES" smtClean="0">
                <a:solidFill>
                  <a:srgbClr val="FFFFFF"/>
                </a:solidFill>
              </a:rPr>
              <a:pPr>
                <a:defRPr/>
              </a:pPr>
              <a:t>06/06/2018</a:t>
            </a:fld>
            <a:endParaRPr lang="es-ES" dirty="0">
              <a:solidFill>
                <a:srgbClr val="FFFFFF"/>
              </a:solidFill>
            </a:endParaRPr>
          </a:p>
        </p:txBody>
      </p:sp>
      <p:sp>
        <p:nvSpPr>
          <p:cNvPr id="4" name="Marcador de pie de página 3"/>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p:cNvSpPr>
            <a:spLocks noGrp="1"/>
          </p:cNvSpPr>
          <p:nvPr>
            <p:ph type="sldNum" sz="quarter" idx="12"/>
          </p:nvPr>
        </p:nvSpPr>
        <p:spPr/>
        <p:txBody>
          <a:bodyPr/>
          <a:lstStyle/>
          <a:p>
            <a:fld id="{945D757D-116E-4B28-B815-D4A620AB1A0F}" type="slidenum">
              <a:rPr lang="es-ES" altLang="es-ES" smtClean="0">
                <a:solidFill>
                  <a:srgbClr val="FFFFFF"/>
                </a:solidFill>
              </a:rPr>
              <a:pPr/>
              <a:t>37</a:t>
            </a:fld>
            <a:endParaRPr lang="es-ES" altLang="es-ES">
              <a:solidFill>
                <a:srgbClr val="FFFFFF"/>
              </a:solidFill>
            </a:endParaRPr>
          </a:p>
        </p:txBody>
      </p:sp>
    </p:spTree>
    <p:extLst>
      <p:ext uri="{BB962C8B-B14F-4D97-AF65-F5344CB8AC3E}">
        <p14:creationId xmlns:p14="http://schemas.microsoft.com/office/powerpoint/2010/main" val="341144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299E33-E790-42BC-8BDC-8401794A11D7}"/>
              </a:ext>
            </a:extLst>
          </p:cNvPr>
          <p:cNvSpPr>
            <a:spLocks noGrp="1"/>
          </p:cNvSpPr>
          <p:nvPr>
            <p:ph type="title"/>
          </p:nvPr>
        </p:nvSpPr>
        <p:spPr>
          <a:xfrm>
            <a:off x="609600" y="-57467"/>
            <a:ext cx="10972800" cy="1143000"/>
          </a:xfrm>
        </p:spPr>
        <p:txBody>
          <a:bodyPr/>
          <a:lstStyle/>
          <a:p>
            <a:r>
              <a:rPr lang="es-ES" dirty="0"/>
              <a:t>El telón de acero divide Europa</a:t>
            </a:r>
          </a:p>
        </p:txBody>
      </p:sp>
      <p:sp>
        <p:nvSpPr>
          <p:cNvPr id="3" name="Marcador de fecha 2">
            <a:extLst>
              <a:ext uri="{FF2B5EF4-FFF2-40B4-BE49-F238E27FC236}">
                <a16:creationId xmlns:a16="http://schemas.microsoft.com/office/drawing/2014/main" id="{D6677742-3449-4A0F-A02D-3858DAA63084}"/>
              </a:ext>
            </a:extLst>
          </p:cNvPr>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a:extLst>
              <a:ext uri="{FF2B5EF4-FFF2-40B4-BE49-F238E27FC236}">
                <a16:creationId xmlns:a16="http://schemas.microsoft.com/office/drawing/2014/main" id="{1C7B2EF8-16A1-46AF-B9CC-4E03F1689A11}"/>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a:extLst>
              <a:ext uri="{FF2B5EF4-FFF2-40B4-BE49-F238E27FC236}">
                <a16:creationId xmlns:a16="http://schemas.microsoft.com/office/drawing/2014/main" id="{5F6DFB91-48C4-44B5-9FBA-2E33A170C682}"/>
              </a:ext>
            </a:extLst>
          </p:cNvPr>
          <p:cNvSpPr>
            <a:spLocks noGrp="1"/>
          </p:cNvSpPr>
          <p:nvPr>
            <p:ph type="sldNum" sz="quarter" idx="12"/>
          </p:nvPr>
        </p:nvSpPr>
        <p:spPr/>
        <p:txBody>
          <a:bodyPr/>
          <a:lstStyle/>
          <a:p>
            <a:fld id="{945D757D-116E-4B28-B815-D4A620AB1A0F}" type="slidenum">
              <a:rPr lang="es-ES" altLang="es-ES" smtClean="0">
                <a:solidFill>
                  <a:srgbClr val="FFFFFF"/>
                </a:solidFill>
              </a:rPr>
              <a:pPr/>
              <a:t>38</a:t>
            </a:fld>
            <a:endParaRPr lang="es-ES" altLang="es-ES">
              <a:solidFill>
                <a:srgbClr val="FFFFFF"/>
              </a:solidFill>
            </a:endParaRPr>
          </a:p>
        </p:txBody>
      </p:sp>
      <p:pic>
        <p:nvPicPr>
          <p:cNvPr id="6" name="Imagen 5">
            <a:extLst>
              <a:ext uri="{FF2B5EF4-FFF2-40B4-BE49-F238E27FC236}">
                <a16:creationId xmlns:a16="http://schemas.microsoft.com/office/drawing/2014/main" id="{7CC362ED-F619-45A2-BA81-0BC674FCAE6F}"/>
              </a:ext>
            </a:extLst>
          </p:cNvPr>
          <p:cNvPicPr>
            <a:picLocks noChangeAspect="1"/>
          </p:cNvPicPr>
          <p:nvPr/>
        </p:nvPicPr>
        <p:blipFill>
          <a:blip r:embed="rId2"/>
          <a:stretch>
            <a:fillRect/>
          </a:stretch>
        </p:blipFill>
        <p:spPr>
          <a:xfrm>
            <a:off x="2221368" y="975360"/>
            <a:ext cx="7933520" cy="5813107"/>
          </a:xfrm>
          <a:prstGeom prst="rect">
            <a:avLst/>
          </a:prstGeom>
        </p:spPr>
      </p:pic>
    </p:spTree>
    <p:extLst>
      <p:ext uri="{BB962C8B-B14F-4D97-AF65-F5344CB8AC3E}">
        <p14:creationId xmlns:p14="http://schemas.microsoft.com/office/powerpoint/2010/main" val="568952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9CC917-7620-4395-9958-673A52570321}"/>
              </a:ext>
            </a:extLst>
          </p:cNvPr>
          <p:cNvSpPr>
            <a:spLocks noGrp="1"/>
          </p:cNvSpPr>
          <p:nvPr>
            <p:ph type="title"/>
          </p:nvPr>
        </p:nvSpPr>
        <p:spPr>
          <a:xfrm>
            <a:off x="609600" y="135573"/>
            <a:ext cx="10972800" cy="1143000"/>
          </a:xfrm>
        </p:spPr>
        <p:txBody>
          <a:bodyPr/>
          <a:lstStyle/>
          <a:p>
            <a:r>
              <a:rPr lang="es-ES" sz="3600" dirty="0"/>
              <a:t>Y EL MUNDO…</a:t>
            </a:r>
            <a:br>
              <a:rPr lang="es-ES" sz="3600" dirty="0"/>
            </a:br>
            <a:r>
              <a:rPr lang="es-ES" sz="2800" dirty="0"/>
              <a:t>OTAN VERSUS PACTO DE VARSOVIA Y NO ALINEADOS</a:t>
            </a:r>
          </a:p>
        </p:txBody>
      </p:sp>
      <p:sp>
        <p:nvSpPr>
          <p:cNvPr id="3" name="Marcador de fecha 2">
            <a:extLst>
              <a:ext uri="{FF2B5EF4-FFF2-40B4-BE49-F238E27FC236}">
                <a16:creationId xmlns:a16="http://schemas.microsoft.com/office/drawing/2014/main" id="{CC9D99D1-C9A3-459B-B90B-32713C05A593}"/>
              </a:ext>
            </a:extLst>
          </p:cNvPr>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a:extLst>
              <a:ext uri="{FF2B5EF4-FFF2-40B4-BE49-F238E27FC236}">
                <a16:creationId xmlns:a16="http://schemas.microsoft.com/office/drawing/2014/main" id="{D9555DAB-04AD-46D5-A320-54D4C4E7E8CD}"/>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a:extLst>
              <a:ext uri="{FF2B5EF4-FFF2-40B4-BE49-F238E27FC236}">
                <a16:creationId xmlns:a16="http://schemas.microsoft.com/office/drawing/2014/main" id="{28AE68EB-4949-454B-9DE1-E13764074B82}"/>
              </a:ext>
            </a:extLst>
          </p:cNvPr>
          <p:cNvSpPr>
            <a:spLocks noGrp="1"/>
          </p:cNvSpPr>
          <p:nvPr>
            <p:ph type="sldNum" sz="quarter" idx="12"/>
          </p:nvPr>
        </p:nvSpPr>
        <p:spPr/>
        <p:txBody>
          <a:bodyPr/>
          <a:lstStyle/>
          <a:p>
            <a:fld id="{945D757D-116E-4B28-B815-D4A620AB1A0F}" type="slidenum">
              <a:rPr lang="es-ES" altLang="es-ES" smtClean="0">
                <a:solidFill>
                  <a:srgbClr val="FFFFFF"/>
                </a:solidFill>
              </a:rPr>
              <a:pPr/>
              <a:t>39</a:t>
            </a:fld>
            <a:endParaRPr lang="es-ES" altLang="es-ES">
              <a:solidFill>
                <a:srgbClr val="FFFFFF"/>
              </a:solidFill>
            </a:endParaRPr>
          </a:p>
        </p:txBody>
      </p:sp>
      <p:pic>
        <p:nvPicPr>
          <p:cNvPr id="6" name="Imagen 5">
            <a:extLst>
              <a:ext uri="{FF2B5EF4-FFF2-40B4-BE49-F238E27FC236}">
                <a16:creationId xmlns:a16="http://schemas.microsoft.com/office/drawing/2014/main" id="{693F40A6-6474-44D2-A680-70B723FD566D}"/>
              </a:ext>
            </a:extLst>
          </p:cNvPr>
          <p:cNvPicPr>
            <a:picLocks noChangeAspect="1"/>
          </p:cNvPicPr>
          <p:nvPr/>
        </p:nvPicPr>
        <p:blipFill>
          <a:blip r:embed="rId2"/>
          <a:stretch>
            <a:fillRect/>
          </a:stretch>
        </p:blipFill>
        <p:spPr>
          <a:xfrm>
            <a:off x="650240" y="1508493"/>
            <a:ext cx="10894909" cy="4765625"/>
          </a:xfrm>
          <a:prstGeom prst="rect">
            <a:avLst/>
          </a:prstGeom>
        </p:spPr>
      </p:pic>
    </p:spTree>
    <p:extLst>
      <p:ext uri="{BB962C8B-B14F-4D97-AF65-F5344CB8AC3E}">
        <p14:creationId xmlns:p14="http://schemas.microsoft.com/office/powerpoint/2010/main" val="1377408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2546" name="Rectangle 2"/>
          <p:cNvSpPr>
            <a:spLocks noGrp="1" noChangeArrowheads="1"/>
          </p:cNvSpPr>
          <p:nvPr>
            <p:ph type="title"/>
          </p:nvPr>
        </p:nvSpPr>
        <p:spPr>
          <a:xfrm>
            <a:off x="609600" y="-37148"/>
            <a:ext cx="10972800" cy="1439227"/>
          </a:xfrm>
        </p:spPr>
        <p:txBody>
          <a:bodyPr/>
          <a:lstStyle/>
          <a:p>
            <a:pPr eaLnBrk="1" hangingPunct="1">
              <a:defRPr/>
            </a:pPr>
            <a:r>
              <a:rPr lang="es-ES" sz="3200" dirty="0">
                <a:latin typeface="Arial Unicode MS" pitchFamily="34" charset="-128"/>
              </a:rPr>
              <a:t>Mi punto de vista</a:t>
            </a:r>
            <a:br>
              <a:rPr lang="es-ES" sz="4000" dirty="0">
                <a:latin typeface="Arial Unicode MS" pitchFamily="34" charset="-128"/>
              </a:rPr>
            </a:br>
            <a:r>
              <a:rPr lang="es-ES" sz="4000" dirty="0">
                <a:latin typeface="Arial Unicode MS" pitchFamily="34" charset="-128"/>
              </a:rPr>
              <a:t>Totalizar = objetivar</a:t>
            </a:r>
            <a:endParaRPr lang="es-ES" sz="3600" dirty="0">
              <a:latin typeface="Arial Unicode MS" pitchFamily="34" charset="-128"/>
            </a:endParaRPr>
          </a:p>
        </p:txBody>
      </p:sp>
      <p:sp>
        <p:nvSpPr>
          <p:cNvPr id="1772547" name="Rectangle 3"/>
          <p:cNvSpPr>
            <a:spLocks noGrp="1" noChangeArrowheads="1"/>
          </p:cNvSpPr>
          <p:nvPr>
            <p:ph type="body" idx="1"/>
          </p:nvPr>
        </p:nvSpPr>
        <p:spPr>
          <a:xfrm>
            <a:off x="609600" y="1553433"/>
            <a:ext cx="10972800" cy="4530725"/>
          </a:xfrm>
        </p:spPr>
        <p:txBody>
          <a:bodyPr/>
          <a:lstStyle/>
          <a:p>
            <a:pPr algn="ctr" eaLnBrk="1" hangingPunct="1">
              <a:lnSpc>
                <a:spcPct val="90000"/>
              </a:lnSpc>
              <a:buFont typeface="Wingdings" pitchFamily="2" charset="2"/>
              <a:buNone/>
              <a:defRPr/>
            </a:pPr>
            <a:r>
              <a:rPr lang="es-ES" dirty="0">
                <a:latin typeface="Arial Unicode MS" pitchFamily="34" charset="-128"/>
              </a:rPr>
              <a:t>Tomar distancia</a:t>
            </a:r>
          </a:p>
          <a:p>
            <a:pPr algn="ctr" eaLnBrk="1" hangingPunct="1">
              <a:lnSpc>
                <a:spcPct val="90000"/>
              </a:lnSpc>
              <a:buFont typeface="Wingdings" pitchFamily="2" charset="2"/>
              <a:buNone/>
              <a:defRPr/>
            </a:pPr>
            <a:r>
              <a:rPr lang="es-ES" sz="2400" dirty="0">
                <a:solidFill>
                  <a:srgbClr val="FFFF00"/>
                </a:solidFill>
                <a:latin typeface="Arial Unicode MS" pitchFamily="34" charset="-128"/>
              </a:rPr>
              <a:t>Conocer es alejarse de la realidad, no aproximarse </a:t>
            </a:r>
          </a:p>
          <a:p>
            <a:pPr algn="ctr" eaLnBrk="1" hangingPunct="1">
              <a:lnSpc>
                <a:spcPct val="90000"/>
              </a:lnSpc>
              <a:buFont typeface="Wingdings" pitchFamily="2" charset="2"/>
              <a:buNone/>
              <a:defRPr/>
            </a:pPr>
            <a:r>
              <a:rPr lang="es-ES" sz="2400" dirty="0">
                <a:solidFill>
                  <a:srgbClr val="FFFF00"/>
                </a:solidFill>
                <a:latin typeface="Arial Unicode MS" pitchFamily="34" charset="-128"/>
              </a:rPr>
              <a:t>(Max Scheler)</a:t>
            </a:r>
          </a:p>
          <a:p>
            <a:pPr eaLnBrk="1" hangingPunct="1">
              <a:lnSpc>
                <a:spcPct val="90000"/>
              </a:lnSpc>
              <a:buFont typeface="Wingdings" pitchFamily="2" charset="2"/>
              <a:buNone/>
              <a:defRPr/>
            </a:pPr>
            <a:endParaRPr lang="es-ES" dirty="0">
              <a:solidFill>
                <a:srgbClr val="FFFF00"/>
              </a:solidFill>
              <a:latin typeface="Arial Unicode MS" pitchFamily="34" charset="-128"/>
            </a:endParaRPr>
          </a:p>
          <a:p>
            <a:pPr lvl="1" eaLnBrk="1" hangingPunct="1">
              <a:lnSpc>
                <a:spcPct val="90000"/>
              </a:lnSpc>
              <a:defRPr/>
            </a:pPr>
            <a:r>
              <a:rPr lang="es-ES" dirty="0">
                <a:latin typeface="Arial Unicode MS" pitchFamily="34" charset="-128"/>
              </a:rPr>
              <a:t>En el espacio: vernos desde fuera de España y desde fuera de Europa, descentrarnos, des-ensimismarnos</a:t>
            </a:r>
          </a:p>
          <a:p>
            <a:pPr lvl="1" eaLnBrk="1" hangingPunct="1">
              <a:lnSpc>
                <a:spcPct val="90000"/>
              </a:lnSpc>
              <a:defRPr/>
            </a:pPr>
            <a:endParaRPr lang="es-ES" dirty="0">
              <a:latin typeface="Arial Unicode MS" pitchFamily="34" charset="-128"/>
            </a:endParaRPr>
          </a:p>
          <a:p>
            <a:pPr lvl="1" eaLnBrk="1" hangingPunct="1">
              <a:lnSpc>
                <a:spcPct val="90000"/>
              </a:lnSpc>
              <a:defRPr/>
            </a:pPr>
            <a:r>
              <a:rPr lang="es-ES" dirty="0">
                <a:latin typeface="Arial Unicode MS" pitchFamily="34" charset="-128"/>
              </a:rPr>
              <a:t>En el tiempo: recular, vernos en el largo plazo para tener perspectiva</a:t>
            </a:r>
          </a:p>
          <a:p>
            <a:pPr lvl="1" eaLnBrk="1" hangingPunct="1">
              <a:lnSpc>
                <a:spcPct val="90000"/>
              </a:lnSpc>
              <a:defRPr/>
            </a:pPr>
            <a:endParaRPr lang="es-ES" dirty="0">
              <a:latin typeface="Arial Unicode MS" pitchFamily="34" charset="-128"/>
            </a:endParaRPr>
          </a:p>
          <a:p>
            <a:pPr marL="457200" lvl="1" indent="0" algn="ctr" eaLnBrk="1" hangingPunct="1">
              <a:lnSpc>
                <a:spcPct val="90000"/>
              </a:lnSpc>
              <a:buNone/>
              <a:defRPr/>
            </a:pPr>
            <a:r>
              <a:rPr lang="es-ES" dirty="0">
                <a:solidFill>
                  <a:srgbClr val="FFFF00"/>
                </a:solidFill>
                <a:latin typeface="Arial Unicode MS" pitchFamily="34" charset="-128"/>
              </a:rPr>
              <a:t>Visión sociológica (estructural) </a:t>
            </a:r>
            <a:r>
              <a:rPr lang="es-ES" i="1" dirty="0">
                <a:solidFill>
                  <a:srgbClr val="FFFF00"/>
                </a:solidFill>
                <a:latin typeface="Arial Unicode MS" pitchFamily="34" charset="-128"/>
              </a:rPr>
              <a:t>versus</a:t>
            </a:r>
            <a:r>
              <a:rPr lang="es-ES" dirty="0">
                <a:solidFill>
                  <a:srgbClr val="FFFF00"/>
                </a:solidFill>
                <a:latin typeface="Arial Unicode MS" pitchFamily="34" charset="-128"/>
              </a:rPr>
              <a:t> visión coyuntural</a:t>
            </a:r>
          </a:p>
          <a:p>
            <a:pPr eaLnBrk="1" hangingPunct="1">
              <a:lnSpc>
                <a:spcPct val="90000"/>
              </a:lnSpc>
              <a:defRPr/>
            </a:pPr>
            <a:endParaRPr lang="es-ES" dirty="0">
              <a:latin typeface="Arial Unicode MS" pitchFamily="34" charset="-128"/>
            </a:endParaRPr>
          </a:p>
        </p:txBody>
      </p:sp>
      <p:sp>
        <p:nvSpPr>
          <p:cNvPr id="2" name="1 Marcador de pie de página"/>
          <p:cNvSpPr>
            <a:spLocks noGrp="1"/>
          </p:cNvSpPr>
          <p:nvPr>
            <p:ph type="ftr" sz="quarter" idx="11"/>
          </p:nvPr>
        </p:nvSpPr>
        <p:spPr/>
        <p:txBody>
          <a:bodyPr/>
          <a:lstStyle/>
          <a:p>
            <a:pPr>
              <a:defRPr/>
            </a:pPr>
            <a:r>
              <a:rPr lang="es-ES"/>
              <a:t>E. Lamo de Espinosa</a:t>
            </a:r>
          </a:p>
        </p:txBody>
      </p:sp>
      <p:sp>
        <p:nvSpPr>
          <p:cNvPr id="3" name="2 Marcador de número de diapositiva"/>
          <p:cNvSpPr>
            <a:spLocks noGrp="1"/>
          </p:cNvSpPr>
          <p:nvPr>
            <p:ph type="sldNum" sz="quarter" idx="12"/>
          </p:nvPr>
        </p:nvSpPr>
        <p:spPr/>
        <p:txBody>
          <a:bodyPr/>
          <a:lstStyle/>
          <a:p>
            <a:pPr>
              <a:defRPr/>
            </a:pPr>
            <a:fld id="{BE9C334D-EDF5-43CD-A315-F4D148BF5967}" type="slidenum">
              <a:rPr lang="es-ES" smtClean="0"/>
              <a:pPr>
                <a:defRPr/>
              </a:pPr>
              <a:t>4</a:t>
            </a:fld>
            <a:endParaRPr lang="es-ES"/>
          </a:p>
        </p:txBody>
      </p:sp>
      <p:sp>
        <p:nvSpPr>
          <p:cNvPr id="4" name="3 Marcador de fecha"/>
          <p:cNvSpPr>
            <a:spLocks noGrp="1"/>
          </p:cNvSpPr>
          <p:nvPr>
            <p:ph type="dt" sz="quarter" idx="10"/>
          </p:nvPr>
        </p:nvSpPr>
        <p:spPr/>
        <p:txBody>
          <a:bodyPr/>
          <a:lstStyle/>
          <a:p>
            <a:pPr>
              <a:defRPr/>
            </a:pPr>
            <a:fld id="{2EA46622-CE20-4474-9B8F-8A445359C183}" type="datetime1">
              <a:rPr lang="es-ES"/>
              <a:pPr>
                <a:defRPr/>
              </a:pPr>
              <a:t>06/06/2018</a:t>
            </a:fld>
            <a:endParaRPr lang="es-ES"/>
          </a:p>
        </p:txBody>
      </p:sp>
    </p:spTree>
    <p:extLst>
      <p:ext uri="{BB962C8B-B14F-4D97-AF65-F5344CB8AC3E}">
        <p14:creationId xmlns:p14="http://schemas.microsoft.com/office/powerpoint/2010/main" val="2788877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294640" y="2269173"/>
            <a:ext cx="3027680" cy="1143000"/>
          </a:xfrm>
        </p:spPr>
        <p:txBody>
          <a:bodyPr/>
          <a:lstStyle/>
          <a:p>
            <a:r>
              <a:rPr lang="en-US" dirty="0"/>
              <a:t>Los dos </a:t>
            </a:r>
            <a:r>
              <a:rPr lang="en-US" dirty="0" err="1"/>
              <a:t>mundos</a:t>
            </a:r>
            <a:r>
              <a:rPr lang="en-US" dirty="0"/>
              <a:t> </a:t>
            </a:r>
          </a:p>
        </p:txBody>
      </p:sp>
      <p:sp>
        <p:nvSpPr>
          <p:cNvPr id="4" name="Marcador de fecha 3"/>
          <p:cNvSpPr>
            <a:spLocks noGrp="1"/>
          </p:cNvSpPr>
          <p:nvPr>
            <p:ph type="dt" sz="half" idx="10"/>
          </p:nvPr>
        </p:nvSpPr>
        <p:spPr/>
        <p:txBody>
          <a:bodyPr/>
          <a:lstStyle/>
          <a:p>
            <a:pPr>
              <a:defRPr/>
            </a:pPr>
            <a:fld id="{A655082F-5399-4C17-AC70-CDEE7580E85E}" type="datetime1">
              <a:rPr lang="es-ES" smtClean="0">
                <a:solidFill>
                  <a:srgbClr val="FFFFFF"/>
                </a:solidFill>
              </a:rPr>
              <a:pPr>
                <a:defRPr/>
              </a:pPr>
              <a:t>06/06/2018</a:t>
            </a:fld>
            <a:endParaRPr lang="es-ES">
              <a:solidFill>
                <a:srgbClr val="FFFFFF"/>
              </a:solidFill>
            </a:endParaRPr>
          </a:p>
        </p:txBody>
      </p:sp>
      <p:sp>
        <p:nvSpPr>
          <p:cNvPr id="5" name="Marcador de pie de página 4"/>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p:cNvSpPr>
            <a:spLocks noGrp="1"/>
          </p:cNvSpPr>
          <p:nvPr>
            <p:ph type="sldNum" sz="quarter" idx="12"/>
          </p:nvPr>
        </p:nvSpPr>
        <p:spPr/>
        <p:txBody>
          <a:bodyPr/>
          <a:lstStyle/>
          <a:p>
            <a:fld id="{9537B5E9-28F5-480E-9015-ADD6860C1436}" type="slidenum">
              <a:rPr lang="es-ES" altLang="es-ES" smtClean="0">
                <a:solidFill>
                  <a:srgbClr val="FFFFFF"/>
                </a:solidFill>
              </a:rPr>
              <a:pPr/>
              <a:t>40</a:t>
            </a:fld>
            <a:endParaRPr lang="es-ES" altLang="es-ES">
              <a:solidFill>
                <a:srgbClr val="FFFFFF"/>
              </a:solidFill>
            </a:endParaRPr>
          </a:p>
        </p:txBody>
      </p:sp>
      <p:pic>
        <p:nvPicPr>
          <p:cNvPr id="8" name="Imagen 7"/>
          <p:cNvPicPr>
            <a:picLocks noChangeAspect="1"/>
          </p:cNvPicPr>
          <p:nvPr/>
        </p:nvPicPr>
        <p:blipFill>
          <a:blip r:embed="rId2"/>
          <a:stretch>
            <a:fillRect/>
          </a:stretch>
        </p:blipFill>
        <p:spPr>
          <a:xfrm>
            <a:off x="4125912" y="503634"/>
            <a:ext cx="7800975" cy="5850731"/>
          </a:xfrm>
          <a:prstGeom prst="rect">
            <a:avLst/>
          </a:prstGeom>
        </p:spPr>
      </p:pic>
    </p:spTree>
    <p:extLst>
      <p:ext uri="{BB962C8B-B14F-4D97-AF65-F5344CB8AC3E}">
        <p14:creationId xmlns:p14="http://schemas.microsoft.com/office/powerpoint/2010/main" val="1893902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882" name="Rectangle 2">
            <a:extLst/>
          </p:cNvPr>
          <p:cNvSpPr>
            <a:spLocks noGrp="1" noChangeArrowheads="1"/>
          </p:cNvSpPr>
          <p:nvPr>
            <p:ph type="title"/>
          </p:nvPr>
        </p:nvSpPr>
        <p:spPr>
          <a:xfrm>
            <a:off x="182880" y="267653"/>
            <a:ext cx="11399520" cy="1143000"/>
          </a:xfrm>
        </p:spPr>
        <p:txBody>
          <a:bodyPr/>
          <a:lstStyle/>
          <a:p>
            <a:pPr>
              <a:defRPr/>
            </a:pPr>
            <a:r>
              <a:rPr lang="es-ES" sz="2800" dirty="0"/>
              <a:t>Pero el 9 de noviembre de1989, </a:t>
            </a:r>
            <a:r>
              <a:rPr lang="es-ES" sz="2800" b="1" dirty="0">
                <a:solidFill>
                  <a:srgbClr val="FFFF00"/>
                </a:solidFill>
              </a:rPr>
              <a:t>contra toda expectativa</a:t>
            </a:r>
            <a:r>
              <a:rPr lang="es-ES" sz="2800" dirty="0"/>
              <a:t>, se inicia la </a:t>
            </a:r>
            <a:r>
              <a:rPr lang="es-ES" sz="3600" dirty="0">
                <a:solidFill>
                  <a:srgbClr val="FFFF00"/>
                </a:solidFill>
              </a:rPr>
              <a:t>tercera globalización </a:t>
            </a:r>
            <a:endParaRPr lang="es-ES" sz="2000" dirty="0">
              <a:solidFill>
                <a:srgbClr val="FFFF00"/>
              </a:solidFill>
            </a:endParaRPr>
          </a:p>
        </p:txBody>
      </p:sp>
      <p:sp>
        <p:nvSpPr>
          <p:cNvPr id="1274883" name="Rectangle 3">
            <a:extLst/>
          </p:cNvPr>
          <p:cNvSpPr>
            <a:spLocks noGrp="1" noChangeArrowheads="1"/>
          </p:cNvSpPr>
          <p:nvPr>
            <p:ph type="body" idx="1"/>
          </p:nvPr>
        </p:nvSpPr>
        <p:spPr>
          <a:xfrm>
            <a:off x="1056640" y="1793876"/>
            <a:ext cx="10556240" cy="4530725"/>
          </a:xfrm>
        </p:spPr>
        <p:txBody>
          <a:bodyPr/>
          <a:lstStyle/>
          <a:p>
            <a:pPr marL="533400" indent="-533400">
              <a:buFont typeface="Wingdings" panose="05000000000000000000" pitchFamily="2" charset="2"/>
              <a:buAutoNum type="arabicPeriod"/>
              <a:defRPr/>
            </a:pPr>
            <a:r>
              <a:rPr lang="es-ES" sz="2400" dirty="0"/>
              <a:t>Cae el muro de Berlín y se unifica Alemania</a:t>
            </a:r>
          </a:p>
          <a:p>
            <a:pPr marL="533400" indent="-533400">
              <a:buFont typeface="Wingdings" panose="05000000000000000000" pitchFamily="2" charset="2"/>
              <a:buAutoNum type="arabicPeriod"/>
              <a:defRPr/>
            </a:pPr>
            <a:r>
              <a:rPr lang="es-ES" sz="2400" dirty="0"/>
              <a:t>Cae el “Telón de Acero” y se unifica Europa. De la UE-15 a la UE-28.</a:t>
            </a:r>
          </a:p>
          <a:p>
            <a:pPr marL="533400" indent="-533400">
              <a:buFont typeface="Wingdings" panose="05000000000000000000" pitchFamily="2" charset="2"/>
              <a:buAutoNum type="arabicPeriod"/>
              <a:defRPr/>
            </a:pPr>
            <a:r>
              <a:rPr lang="es-ES" sz="2400" dirty="0"/>
              <a:t>Sobre todo, cae la URSS, la “gran catástrofe geopolítica del siglo XX” (Putin) y da lugar a nuevos Estados</a:t>
            </a:r>
          </a:p>
          <a:p>
            <a:pPr marL="533400" indent="-533400">
              <a:buFont typeface="Wingdings" panose="05000000000000000000" pitchFamily="2" charset="2"/>
              <a:buAutoNum type="arabicPeriod"/>
              <a:defRPr/>
            </a:pPr>
            <a:r>
              <a:rPr lang="es-ES" sz="2400" dirty="0"/>
              <a:t>y acabada la Guerra Fría, se acaban los bloques (ideológicos y militares, pero también económicos), y </a:t>
            </a:r>
            <a:r>
              <a:rPr lang="es-ES" sz="2400" u="sng" dirty="0"/>
              <a:t>se unifica el mundo </a:t>
            </a:r>
          </a:p>
          <a:p>
            <a:pPr marL="533400" indent="-533400">
              <a:buFont typeface="Wingdings" panose="05000000000000000000" pitchFamily="2" charset="2"/>
              <a:buAutoNum type="arabicPeriod"/>
              <a:defRPr/>
            </a:pPr>
            <a:r>
              <a:rPr lang="es-ES" sz="2400" dirty="0"/>
              <a:t>Se unen el primero y el segundo mundo </a:t>
            </a:r>
          </a:p>
          <a:p>
            <a:pPr marL="533400" indent="-533400">
              <a:buFont typeface="Wingdings" panose="05000000000000000000" pitchFamily="2" charset="2"/>
              <a:buAutoNum type="arabicPeriod"/>
              <a:defRPr/>
            </a:pPr>
            <a:r>
              <a:rPr lang="es-ES" sz="2400" dirty="0"/>
              <a:t>Y emerge el tercero….</a:t>
            </a:r>
          </a:p>
        </p:txBody>
      </p:sp>
    </p:spTree>
    <p:extLst>
      <p:ext uri="{BB962C8B-B14F-4D97-AF65-F5344CB8AC3E}">
        <p14:creationId xmlns:p14="http://schemas.microsoft.com/office/powerpoint/2010/main" val="684014730"/>
      </p:ext>
    </p:extLst>
  </p:cSld>
  <p:clrMapOvr>
    <a:masterClrMapping/>
  </p:clrMapOvr>
  <p:transition>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0706" name="Rectangle 2">
            <a:extLst>
              <a:ext uri="{FF2B5EF4-FFF2-40B4-BE49-F238E27FC236}">
                <a16:creationId xmlns:a16="http://schemas.microsoft.com/office/drawing/2014/main" id="{6FE4F534-710C-4F81-8618-23E30B10162D}"/>
              </a:ext>
            </a:extLst>
          </p:cNvPr>
          <p:cNvSpPr>
            <a:spLocks noGrp="1" noChangeArrowheads="1"/>
          </p:cNvSpPr>
          <p:nvPr>
            <p:ph type="title"/>
          </p:nvPr>
        </p:nvSpPr>
        <p:spPr>
          <a:xfrm>
            <a:off x="1466491" y="1989138"/>
            <a:ext cx="9437297" cy="1143000"/>
          </a:xfrm>
        </p:spPr>
        <p:txBody>
          <a:bodyPr/>
          <a:lstStyle/>
          <a:p>
            <a:pPr eaLnBrk="1" hangingPunct="1">
              <a:defRPr/>
            </a:pPr>
            <a:br>
              <a:rPr lang="es-ES" sz="4000" dirty="0">
                <a:solidFill>
                  <a:srgbClr val="FFFF00"/>
                </a:solidFill>
                <a:latin typeface="Arial Unicode MS" pitchFamily="34" charset="-128"/>
              </a:rPr>
            </a:br>
            <a:r>
              <a:rPr lang="es-ES" sz="4800" dirty="0">
                <a:solidFill>
                  <a:srgbClr val="FFFF00"/>
                </a:solidFill>
                <a:latin typeface="Arial Unicode MS" pitchFamily="34" charset="-128"/>
              </a:rPr>
              <a:t>P</a:t>
            </a:r>
            <a:r>
              <a:rPr lang="es-ES" sz="3200" dirty="0">
                <a:solidFill>
                  <a:srgbClr val="FFFF00"/>
                </a:solidFill>
                <a:latin typeface="Arial Unicode MS" pitchFamily="34" charset="-128"/>
              </a:rPr>
              <a:t>ero ¿cómo es posible la conexión?</a:t>
            </a:r>
            <a:br>
              <a:rPr lang="es-ES" sz="3200" dirty="0">
                <a:solidFill>
                  <a:srgbClr val="FFFF00"/>
                </a:solidFill>
                <a:latin typeface="Arial Unicode MS" pitchFamily="34" charset="-128"/>
              </a:rPr>
            </a:br>
            <a:br>
              <a:rPr lang="es-ES" sz="4000" b="1" dirty="0">
                <a:solidFill>
                  <a:srgbClr val="FFFF00"/>
                </a:solidFill>
                <a:effectLst/>
                <a:latin typeface="Arial Unicode MS" pitchFamily="34" charset="-128"/>
              </a:rPr>
            </a:br>
            <a:r>
              <a:rPr lang="es-ES" sz="4000" b="1" dirty="0">
                <a:solidFill>
                  <a:srgbClr val="FFFF00"/>
                </a:solidFill>
                <a:effectLst/>
                <a:latin typeface="Arial Unicode MS" pitchFamily="34" charset="-128"/>
              </a:rPr>
              <a:t>LOS TRES VECTORES DE LA MODERNIZACION / GLOBALIZACION</a:t>
            </a:r>
            <a:br>
              <a:rPr lang="es-ES" sz="2000" b="1" dirty="0">
                <a:solidFill>
                  <a:srgbClr val="FFFF00"/>
                </a:solidFill>
                <a:effectLst/>
                <a:latin typeface="Arial Unicode MS" pitchFamily="34" charset="-128"/>
              </a:rPr>
            </a:br>
            <a:endParaRPr lang="es-ES" sz="3200" b="1" dirty="0">
              <a:solidFill>
                <a:srgbClr val="FFFF00"/>
              </a:solidFill>
              <a:effectLst/>
              <a:latin typeface="Arial Unicode MS" pitchFamily="34" charset="-128"/>
            </a:endParaRPr>
          </a:p>
        </p:txBody>
      </p:sp>
      <p:sp>
        <p:nvSpPr>
          <p:cNvPr id="2" name="1 Marcador de pie de página">
            <a:extLst>
              <a:ext uri="{FF2B5EF4-FFF2-40B4-BE49-F238E27FC236}">
                <a16:creationId xmlns:a16="http://schemas.microsoft.com/office/drawing/2014/main" id="{110146AD-BE3F-48EC-9E9B-B6A1DE942B18}"/>
              </a:ext>
            </a:extLst>
          </p:cNvPr>
          <p:cNvSpPr>
            <a:spLocks noGrp="1"/>
          </p:cNvSpPr>
          <p:nvPr>
            <p:ph type="ftr" sz="quarter" idx="11"/>
          </p:nvPr>
        </p:nvSpPr>
        <p:spPr/>
        <p:txBody>
          <a:bodyPr/>
          <a:lstStyle/>
          <a:p>
            <a:pPr>
              <a:defRPr/>
            </a:pPr>
            <a:r>
              <a:rPr lang="es-ES"/>
              <a:t>E. Lamo de Espinosa- RIE</a:t>
            </a:r>
          </a:p>
        </p:txBody>
      </p:sp>
      <p:sp>
        <p:nvSpPr>
          <p:cNvPr id="3" name="2 Marcador de número de diapositiva">
            <a:extLst>
              <a:ext uri="{FF2B5EF4-FFF2-40B4-BE49-F238E27FC236}">
                <a16:creationId xmlns:a16="http://schemas.microsoft.com/office/drawing/2014/main" id="{56B1E263-E5B6-4DC9-9EED-BDD80D4A46A7}"/>
              </a:ext>
            </a:extLst>
          </p:cNvPr>
          <p:cNvSpPr>
            <a:spLocks noGrp="1"/>
          </p:cNvSpPr>
          <p:nvPr>
            <p:ph type="sldNum" sz="quarter" idx="12"/>
          </p:nvPr>
        </p:nvSpPr>
        <p:spPr/>
        <p:txBody>
          <a:bodyPr/>
          <a:lstStyle/>
          <a:p>
            <a:pPr>
              <a:defRPr/>
            </a:pPr>
            <a:fld id="{DAA904A6-2B1E-43B0-A99D-35609FBAFC81}" type="slidenum">
              <a:rPr lang="es-ES"/>
              <a:pPr>
                <a:defRPr/>
              </a:pPr>
              <a:t>42</a:t>
            </a:fld>
            <a:endParaRPr lang="es-ES"/>
          </a:p>
        </p:txBody>
      </p:sp>
      <p:sp>
        <p:nvSpPr>
          <p:cNvPr id="4" name="3 Marcador de fecha">
            <a:extLst>
              <a:ext uri="{FF2B5EF4-FFF2-40B4-BE49-F238E27FC236}">
                <a16:creationId xmlns:a16="http://schemas.microsoft.com/office/drawing/2014/main" id="{2ECE99B6-5A42-4556-A29B-F3799D650F94}"/>
              </a:ext>
            </a:extLst>
          </p:cNvPr>
          <p:cNvSpPr>
            <a:spLocks noGrp="1"/>
          </p:cNvSpPr>
          <p:nvPr>
            <p:ph type="dt" sz="quarter" idx="10"/>
          </p:nvPr>
        </p:nvSpPr>
        <p:spPr/>
        <p:txBody>
          <a:bodyPr/>
          <a:lstStyle/>
          <a:p>
            <a:pPr>
              <a:defRPr/>
            </a:pPr>
            <a:fld id="{AAD488E8-0E6B-4453-A234-1A66B077E103}" type="datetime1">
              <a:rPr lang="es-ES"/>
              <a:pPr>
                <a:defRPr/>
              </a:pPr>
              <a:t>06/06/2018</a:t>
            </a:fld>
            <a:endParaRPr lang="es-ES"/>
          </a:p>
        </p:txBody>
      </p:sp>
    </p:spTree>
    <p:extLst>
      <p:ext uri="{BB962C8B-B14F-4D97-AF65-F5344CB8AC3E}">
        <p14:creationId xmlns:p14="http://schemas.microsoft.com/office/powerpoint/2010/main" val="208839708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738" name="Rectangle 2">
            <a:extLst>
              <a:ext uri="{FF2B5EF4-FFF2-40B4-BE49-F238E27FC236}">
                <a16:creationId xmlns:a16="http://schemas.microsoft.com/office/drawing/2014/main" id="{6EC17C41-41AB-4D9D-8A03-930C147AB2D3}"/>
              </a:ext>
            </a:extLst>
          </p:cNvPr>
          <p:cNvSpPr>
            <a:spLocks noGrp="1" noChangeArrowheads="1"/>
          </p:cNvSpPr>
          <p:nvPr>
            <p:ph type="title"/>
          </p:nvPr>
        </p:nvSpPr>
        <p:spPr>
          <a:xfrm>
            <a:off x="528320" y="1389380"/>
            <a:ext cx="11023600" cy="1143000"/>
          </a:xfrm>
        </p:spPr>
        <p:txBody>
          <a:bodyPr/>
          <a:lstStyle/>
          <a:p>
            <a:pPr eaLnBrk="1" hangingPunct="1">
              <a:defRPr/>
            </a:pPr>
            <a:br>
              <a:rPr lang="es-ES" sz="4000" dirty="0">
                <a:latin typeface="Arial Unicode MS" pitchFamily="34" charset="-128"/>
              </a:rPr>
            </a:br>
            <a:r>
              <a:rPr lang="es-ES" sz="4000" dirty="0"/>
              <a:t>Tres instituciones que se difunden que son otras tantos vectores homogeneizadores</a:t>
            </a:r>
            <a:br>
              <a:rPr lang="es-ES" sz="4000" dirty="0">
                <a:latin typeface="Arial Unicode MS" pitchFamily="34" charset="-128"/>
              </a:rPr>
            </a:br>
            <a:br>
              <a:rPr lang="es-ES" sz="4000" dirty="0">
                <a:latin typeface="Arial Unicode MS" pitchFamily="34" charset="-128"/>
              </a:rPr>
            </a:br>
            <a:br>
              <a:rPr lang="es-ES" sz="4000" dirty="0">
                <a:latin typeface="Arial Unicode MS" pitchFamily="34" charset="-128"/>
              </a:rPr>
            </a:br>
            <a:br>
              <a:rPr lang="es-ES" sz="4000" dirty="0">
                <a:latin typeface="Arial Unicode MS" pitchFamily="34" charset="-128"/>
              </a:rPr>
            </a:br>
            <a:endParaRPr lang="es-ES" sz="4000" dirty="0">
              <a:latin typeface="Arial Unicode MS" pitchFamily="34" charset="-128"/>
            </a:endParaRPr>
          </a:p>
        </p:txBody>
      </p:sp>
      <p:sp>
        <p:nvSpPr>
          <p:cNvPr id="1268739" name="Rectangle 3">
            <a:extLst>
              <a:ext uri="{FF2B5EF4-FFF2-40B4-BE49-F238E27FC236}">
                <a16:creationId xmlns:a16="http://schemas.microsoft.com/office/drawing/2014/main" id="{6B87B6C7-D63F-4EE1-8BDB-8C0FD893C519}"/>
              </a:ext>
            </a:extLst>
          </p:cNvPr>
          <p:cNvSpPr>
            <a:spLocks noGrp="1" noChangeArrowheads="1"/>
          </p:cNvSpPr>
          <p:nvPr>
            <p:ph type="body" idx="1"/>
          </p:nvPr>
        </p:nvSpPr>
        <p:spPr>
          <a:xfrm>
            <a:off x="640080" y="1657034"/>
            <a:ext cx="10403840" cy="4530725"/>
          </a:xfrm>
        </p:spPr>
        <p:txBody>
          <a:bodyPr/>
          <a:lstStyle/>
          <a:p>
            <a:pPr marL="609600" indent="-609600" eaLnBrk="1" hangingPunct="1">
              <a:lnSpc>
                <a:spcPct val="80000"/>
              </a:lnSpc>
              <a:buNone/>
              <a:defRPr/>
            </a:pPr>
            <a:endParaRPr lang="es-ES" sz="2000" dirty="0">
              <a:latin typeface="Arial Unicode MS" pitchFamily="34" charset="-128"/>
            </a:endParaRPr>
          </a:p>
          <a:p>
            <a:pPr marL="609600" indent="-609600" eaLnBrk="1" hangingPunct="1">
              <a:lnSpc>
                <a:spcPct val="80000"/>
              </a:lnSpc>
              <a:buFont typeface="Wingdings" panose="05000000000000000000" pitchFamily="2" charset="2"/>
              <a:buAutoNum type="arabicPeriod"/>
              <a:defRPr/>
            </a:pPr>
            <a:endParaRPr lang="es-ES" sz="2000" dirty="0">
              <a:latin typeface="Arial Unicode MS" pitchFamily="34" charset="-128"/>
            </a:endParaRPr>
          </a:p>
          <a:p>
            <a:pPr marL="609600" indent="-609600" eaLnBrk="1" hangingPunct="1">
              <a:lnSpc>
                <a:spcPct val="80000"/>
              </a:lnSpc>
              <a:buFont typeface="Wingdings" panose="05000000000000000000" pitchFamily="2" charset="2"/>
              <a:buAutoNum type="arabicPeriod"/>
              <a:defRPr/>
            </a:pPr>
            <a:r>
              <a:rPr lang="es-ES" sz="2000" u="sng" dirty="0">
                <a:solidFill>
                  <a:srgbClr val="FFFF00"/>
                </a:solidFill>
                <a:latin typeface="Arial Unicode MS" pitchFamily="34" charset="-128"/>
              </a:rPr>
              <a:t>Políticas</a:t>
            </a:r>
            <a:r>
              <a:rPr lang="es-ES" sz="2000" dirty="0">
                <a:solidFill>
                  <a:srgbClr val="FFFF00"/>
                </a:solidFill>
                <a:latin typeface="Arial Unicode MS" pitchFamily="34" charset="-128"/>
              </a:rPr>
              <a:t>, el Estado como forma política dominante, incluso la democracia y el rule of </a:t>
            </a:r>
            <a:r>
              <a:rPr lang="es-ES" sz="2000" dirty="0" err="1">
                <a:solidFill>
                  <a:srgbClr val="FFFF00"/>
                </a:solidFill>
                <a:latin typeface="Arial Unicode MS" pitchFamily="34" charset="-128"/>
              </a:rPr>
              <a:t>law</a:t>
            </a:r>
            <a:r>
              <a:rPr lang="es-ES" sz="2000" dirty="0">
                <a:solidFill>
                  <a:srgbClr val="FFFF00"/>
                </a:solidFill>
                <a:latin typeface="Arial Unicode MS" pitchFamily="34" charset="-128"/>
              </a:rPr>
              <a:t>, </a:t>
            </a:r>
            <a:r>
              <a:rPr lang="es-ES" sz="2000" dirty="0">
                <a:latin typeface="Arial Unicode MS" pitchFamily="34" charset="-128"/>
              </a:rPr>
              <a:t>tras la caída del Muro de Berlín triunfa el Estado democrático en la llamada “tercera ola”. No hay modelo alternativo (Fukuyama).</a:t>
            </a:r>
          </a:p>
          <a:p>
            <a:pPr marL="609600" indent="-609600" eaLnBrk="1" hangingPunct="1">
              <a:lnSpc>
                <a:spcPct val="80000"/>
              </a:lnSpc>
              <a:buFont typeface="Wingdings" panose="05000000000000000000" pitchFamily="2" charset="2"/>
              <a:buAutoNum type="arabicPeriod"/>
              <a:defRPr/>
            </a:pPr>
            <a:endParaRPr lang="es-ES" sz="2000" i="1" dirty="0">
              <a:latin typeface="Arial Unicode MS" pitchFamily="34" charset="-128"/>
            </a:endParaRPr>
          </a:p>
          <a:p>
            <a:pPr marL="609600" indent="-609600" eaLnBrk="1" hangingPunct="1">
              <a:lnSpc>
                <a:spcPct val="80000"/>
              </a:lnSpc>
              <a:buFont typeface="Wingdings" panose="05000000000000000000" pitchFamily="2" charset="2"/>
              <a:buAutoNum type="arabicPeriod"/>
              <a:defRPr/>
            </a:pPr>
            <a:r>
              <a:rPr lang="es-ES" sz="2000" u="sng" dirty="0">
                <a:solidFill>
                  <a:srgbClr val="FFFF00"/>
                </a:solidFill>
                <a:latin typeface="Arial Unicode MS" pitchFamily="34" charset="-128"/>
              </a:rPr>
              <a:t>Económicas</a:t>
            </a:r>
            <a:r>
              <a:rPr lang="es-ES" sz="2000" dirty="0">
                <a:solidFill>
                  <a:srgbClr val="FFFF00"/>
                </a:solidFill>
                <a:latin typeface="Arial Unicode MS" pitchFamily="34" charset="-128"/>
              </a:rPr>
              <a:t>, la economía de mercado como forma económica dominante;</a:t>
            </a:r>
            <a:r>
              <a:rPr lang="es-ES" sz="2000" dirty="0">
                <a:latin typeface="Arial Unicode MS" pitchFamily="34" charset="-128"/>
              </a:rPr>
              <a:t> la democracia trae la economía de mercado (India), pero incluso donde no hay democracia esta se implanta también (China, Rusia). Tampoco hay modelo alternativo.</a:t>
            </a:r>
          </a:p>
          <a:p>
            <a:pPr marL="609600" indent="-609600" eaLnBrk="1" hangingPunct="1">
              <a:lnSpc>
                <a:spcPct val="80000"/>
              </a:lnSpc>
              <a:buFont typeface="Wingdings" panose="05000000000000000000" pitchFamily="2" charset="2"/>
              <a:buAutoNum type="arabicPeriod"/>
              <a:defRPr/>
            </a:pPr>
            <a:endParaRPr lang="es-ES" sz="2000" dirty="0">
              <a:latin typeface="Arial Unicode MS" pitchFamily="34" charset="-128"/>
            </a:endParaRPr>
          </a:p>
          <a:p>
            <a:pPr marL="609600" indent="-609600" eaLnBrk="1" hangingPunct="1">
              <a:lnSpc>
                <a:spcPct val="80000"/>
              </a:lnSpc>
              <a:buFont typeface="Wingdings" panose="05000000000000000000" pitchFamily="2" charset="2"/>
              <a:buAutoNum type="arabicPeriod"/>
              <a:defRPr/>
            </a:pPr>
            <a:r>
              <a:rPr lang="es-ES" sz="2000" u="sng" dirty="0">
                <a:solidFill>
                  <a:srgbClr val="FFFF00"/>
                </a:solidFill>
                <a:latin typeface="Arial Unicode MS" pitchFamily="34" charset="-128"/>
              </a:rPr>
              <a:t>Culturales: la tecnología y la ciencia</a:t>
            </a:r>
            <a:r>
              <a:rPr lang="es-ES" sz="2000" dirty="0">
                <a:latin typeface="Arial Unicode MS" pitchFamily="34" charset="-128"/>
              </a:rPr>
              <a:t>, no solo como hardware sino, sobre todo como modo de pensamiento dominante que es ya universal. Y no hay concepción del mundo alternativa (Veblen).</a:t>
            </a:r>
          </a:p>
          <a:p>
            <a:pPr marL="0" indent="0" eaLnBrk="1" hangingPunct="1">
              <a:lnSpc>
                <a:spcPct val="80000"/>
              </a:lnSpc>
              <a:buNone/>
              <a:defRPr/>
            </a:pPr>
            <a:endParaRPr lang="es-ES" sz="2000" dirty="0">
              <a:latin typeface="Arial Unicode MS" pitchFamily="34" charset="-128"/>
            </a:endParaRPr>
          </a:p>
          <a:p>
            <a:pPr marL="0" indent="0" eaLnBrk="1" hangingPunct="1">
              <a:lnSpc>
                <a:spcPct val="80000"/>
              </a:lnSpc>
              <a:buNone/>
              <a:defRPr/>
            </a:pPr>
            <a:endParaRPr lang="es-ES" sz="2000" dirty="0">
              <a:latin typeface="Arial Unicode MS" pitchFamily="34" charset="-128"/>
            </a:endParaRPr>
          </a:p>
        </p:txBody>
      </p:sp>
      <p:sp>
        <p:nvSpPr>
          <p:cNvPr id="2" name="1 Marcador de pie de página">
            <a:extLst>
              <a:ext uri="{FF2B5EF4-FFF2-40B4-BE49-F238E27FC236}">
                <a16:creationId xmlns:a16="http://schemas.microsoft.com/office/drawing/2014/main" id="{D97F931B-7332-4157-9F6E-82786EC2A5E5}"/>
              </a:ext>
            </a:extLst>
          </p:cNvPr>
          <p:cNvSpPr>
            <a:spLocks noGrp="1"/>
          </p:cNvSpPr>
          <p:nvPr>
            <p:ph type="ftr" sz="quarter" idx="11"/>
          </p:nvPr>
        </p:nvSpPr>
        <p:spPr/>
        <p:txBody>
          <a:bodyPr/>
          <a:lstStyle/>
          <a:p>
            <a:pPr>
              <a:defRPr/>
            </a:pPr>
            <a:r>
              <a:rPr lang="es-ES"/>
              <a:t>E. Lamo de Espinosa- RIE</a:t>
            </a:r>
            <a:endParaRPr lang="es-ES" dirty="0"/>
          </a:p>
        </p:txBody>
      </p:sp>
      <p:sp>
        <p:nvSpPr>
          <p:cNvPr id="3" name="2 Marcador de número de diapositiva">
            <a:extLst>
              <a:ext uri="{FF2B5EF4-FFF2-40B4-BE49-F238E27FC236}">
                <a16:creationId xmlns:a16="http://schemas.microsoft.com/office/drawing/2014/main" id="{47B14143-1796-4D07-9D81-ED974E1FB21E}"/>
              </a:ext>
            </a:extLst>
          </p:cNvPr>
          <p:cNvSpPr>
            <a:spLocks noGrp="1"/>
          </p:cNvSpPr>
          <p:nvPr>
            <p:ph type="sldNum" sz="quarter" idx="12"/>
          </p:nvPr>
        </p:nvSpPr>
        <p:spPr/>
        <p:txBody>
          <a:bodyPr/>
          <a:lstStyle/>
          <a:p>
            <a:pPr>
              <a:defRPr/>
            </a:pPr>
            <a:fld id="{95B62F58-8DC6-4178-BE48-6DE0CAE369D4}" type="slidenum">
              <a:rPr lang="es-ES"/>
              <a:pPr>
                <a:defRPr/>
              </a:pPr>
              <a:t>43</a:t>
            </a:fld>
            <a:endParaRPr lang="es-ES"/>
          </a:p>
        </p:txBody>
      </p:sp>
      <p:sp>
        <p:nvSpPr>
          <p:cNvPr id="4" name="3 Marcador de fecha">
            <a:extLst>
              <a:ext uri="{FF2B5EF4-FFF2-40B4-BE49-F238E27FC236}">
                <a16:creationId xmlns:a16="http://schemas.microsoft.com/office/drawing/2014/main" id="{70629125-0A2B-48DA-A973-30502B4A8CB8}"/>
              </a:ext>
            </a:extLst>
          </p:cNvPr>
          <p:cNvSpPr>
            <a:spLocks noGrp="1"/>
          </p:cNvSpPr>
          <p:nvPr>
            <p:ph type="dt" sz="quarter" idx="10"/>
          </p:nvPr>
        </p:nvSpPr>
        <p:spPr/>
        <p:txBody>
          <a:bodyPr/>
          <a:lstStyle/>
          <a:p>
            <a:pPr>
              <a:defRPr/>
            </a:pPr>
            <a:fld id="{A37955A7-B859-416F-A179-37B2A3C85B3C}" type="datetime1">
              <a:rPr lang="es-ES"/>
              <a:pPr>
                <a:defRPr/>
              </a:pPr>
              <a:t>06/06/2018</a:t>
            </a:fld>
            <a:endParaRPr lang="es-ES" dirty="0"/>
          </a:p>
        </p:txBody>
      </p:sp>
    </p:spTree>
    <p:extLst>
      <p:ext uri="{BB962C8B-B14F-4D97-AF65-F5344CB8AC3E}">
        <p14:creationId xmlns:p14="http://schemas.microsoft.com/office/powerpoint/2010/main" val="659459229"/>
      </p:ext>
    </p:extLst>
  </p:cSld>
  <p:clrMapOvr>
    <a:masterClrMapping/>
  </p:clrMapOvr>
  <p:transition>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Rectangle 2">
            <a:extLst>
              <a:ext uri="{FF2B5EF4-FFF2-40B4-BE49-F238E27FC236}">
                <a16:creationId xmlns:a16="http://schemas.microsoft.com/office/drawing/2014/main" id="{D4197DEB-CD2F-45C2-BAA8-B34B35AD483B}"/>
              </a:ext>
            </a:extLst>
          </p:cNvPr>
          <p:cNvSpPr>
            <a:spLocks noGrp="1" noChangeArrowheads="1"/>
          </p:cNvSpPr>
          <p:nvPr>
            <p:ph type="title"/>
          </p:nvPr>
        </p:nvSpPr>
        <p:spPr>
          <a:xfrm>
            <a:off x="1981200" y="44450"/>
            <a:ext cx="8229600" cy="1143000"/>
          </a:xfrm>
        </p:spPr>
        <p:txBody>
          <a:bodyPr/>
          <a:lstStyle/>
          <a:p>
            <a:pPr eaLnBrk="1" hangingPunct="1">
              <a:defRPr/>
            </a:pPr>
            <a:r>
              <a:rPr lang="es-ES" sz="2800" dirty="0"/>
              <a:t>Que son los tres lados de un mismo </a:t>
            </a:r>
            <a:br>
              <a:rPr lang="es-ES" sz="2800" dirty="0"/>
            </a:br>
            <a:r>
              <a:rPr lang="es-ES" sz="2800" dirty="0">
                <a:solidFill>
                  <a:srgbClr val="FFFF00"/>
                </a:solidFill>
              </a:rPr>
              <a:t>triángulo institucional</a:t>
            </a:r>
          </a:p>
        </p:txBody>
      </p:sp>
      <p:sp>
        <p:nvSpPr>
          <p:cNvPr id="731139" name="Rectangle 3">
            <a:extLst>
              <a:ext uri="{FF2B5EF4-FFF2-40B4-BE49-F238E27FC236}">
                <a16:creationId xmlns:a16="http://schemas.microsoft.com/office/drawing/2014/main" id="{859CACE2-B348-4D0F-9E10-3B0CA2E51CCF}"/>
              </a:ext>
            </a:extLst>
          </p:cNvPr>
          <p:cNvSpPr>
            <a:spLocks noGrp="1" noChangeArrowheads="1"/>
          </p:cNvSpPr>
          <p:nvPr>
            <p:ph type="body" idx="1"/>
          </p:nvPr>
        </p:nvSpPr>
        <p:spPr>
          <a:xfrm>
            <a:off x="1981200" y="981075"/>
            <a:ext cx="8229600" cy="4679950"/>
          </a:xfrm>
        </p:spPr>
        <p:txBody>
          <a:bodyPr/>
          <a:lstStyle/>
          <a:p>
            <a:pPr marL="0" indent="0" algn="ctr" eaLnBrk="1" hangingPunct="1">
              <a:lnSpc>
                <a:spcPct val="90000"/>
              </a:lnSpc>
              <a:buNone/>
              <a:defRPr/>
            </a:pPr>
            <a:r>
              <a:rPr lang="es-ES" sz="2800" dirty="0"/>
              <a:t>La soberanía del individuo</a:t>
            </a:r>
          </a:p>
          <a:p>
            <a:pPr marL="0" indent="0" algn="ctr" eaLnBrk="1" hangingPunct="1">
              <a:lnSpc>
                <a:spcPct val="90000"/>
              </a:lnSpc>
              <a:buNone/>
              <a:defRPr/>
            </a:pPr>
            <a:endParaRPr lang="es-ES" sz="2800" dirty="0"/>
          </a:p>
          <a:p>
            <a:pPr marL="0" indent="0" eaLnBrk="1" hangingPunct="1">
              <a:lnSpc>
                <a:spcPct val="90000"/>
              </a:lnSpc>
              <a:buNone/>
              <a:defRPr/>
            </a:pPr>
            <a:endParaRPr lang="es-ES" sz="2800" dirty="0"/>
          </a:p>
          <a:p>
            <a:pPr marL="0" indent="0" eaLnBrk="1" hangingPunct="1">
              <a:lnSpc>
                <a:spcPct val="90000"/>
              </a:lnSpc>
              <a:buNone/>
              <a:defRPr/>
            </a:pPr>
            <a:endParaRPr lang="es-ES" sz="2800" dirty="0"/>
          </a:p>
          <a:p>
            <a:pPr marL="0" indent="0" eaLnBrk="1" hangingPunct="1">
              <a:lnSpc>
                <a:spcPct val="90000"/>
              </a:lnSpc>
              <a:buNone/>
              <a:defRPr/>
            </a:pPr>
            <a:r>
              <a:rPr lang="es-ES" sz="2800" dirty="0"/>
              <a:t>     </a:t>
            </a:r>
            <a:r>
              <a:rPr lang="es-ES" sz="1800" dirty="0">
                <a:solidFill>
                  <a:srgbClr val="FFFF00"/>
                </a:solidFill>
              </a:rPr>
              <a:t>Economía                                                                      Política</a:t>
            </a:r>
          </a:p>
          <a:p>
            <a:pPr marL="0" indent="0" eaLnBrk="1" hangingPunct="1">
              <a:lnSpc>
                <a:spcPct val="90000"/>
              </a:lnSpc>
              <a:buNone/>
              <a:defRPr/>
            </a:pPr>
            <a:r>
              <a:rPr lang="es-ES" sz="1400" dirty="0">
                <a:solidFill>
                  <a:srgbClr val="FFFF00"/>
                </a:solidFill>
              </a:rPr>
              <a:t> </a:t>
            </a:r>
            <a:r>
              <a:rPr lang="es-ES" sz="2000" dirty="0">
                <a:solidFill>
                  <a:srgbClr val="FFFF00"/>
                </a:solidFill>
              </a:rPr>
              <a:t>    </a:t>
            </a:r>
            <a:r>
              <a:rPr lang="es-ES" sz="2800" dirty="0">
                <a:solidFill>
                  <a:srgbClr val="FFFF00"/>
                </a:solidFill>
              </a:rPr>
              <a:t>Mercado                                       Democracia</a:t>
            </a:r>
          </a:p>
          <a:p>
            <a:pPr marL="0" indent="0" eaLnBrk="1" hangingPunct="1">
              <a:lnSpc>
                <a:spcPct val="90000"/>
              </a:lnSpc>
              <a:defRPr/>
            </a:pPr>
            <a:endParaRPr lang="es-ES" sz="2800" dirty="0"/>
          </a:p>
          <a:p>
            <a:pPr marL="0" indent="0" eaLnBrk="1" hangingPunct="1">
              <a:lnSpc>
                <a:spcPct val="90000"/>
              </a:lnSpc>
              <a:defRPr/>
            </a:pPr>
            <a:endParaRPr lang="es-ES" sz="2800" dirty="0"/>
          </a:p>
          <a:p>
            <a:pPr marL="0" indent="0" eaLnBrk="1" hangingPunct="1">
              <a:lnSpc>
                <a:spcPct val="90000"/>
              </a:lnSpc>
              <a:buNone/>
              <a:defRPr/>
            </a:pPr>
            <a:endParaRPr lang="es-ES" sz="2800" dirty="0"/>
          </a:p>
          <a:p>
            <a:pPr marL="0" indent="0" eaLnBrk="1" hangingPunct="1">
              <a:lnSpc>
                <a:spcPct val="90000"/>
              </a:lnSpc>
              <a:buNone/>
              <a:defRPr/>
            </a:pPr>
            <a:r>
              <a:rPr lang="es-ES" sz="2800" dirty="0"/>
              <a:t>	                      </a:t>
            </a:r>
            <a:r>
              <a:rPr lang="es-ES" sz="2000" dirty="0">
                <a:solidFill>
                  <a:srgbClr val="FFFF00"/>
                </a:solidFill>
              </a:rPr>
              <a:t>Cultura</a:t>
            </a:r>
            <a:endParaRPr lang="es-ES" sz="2800" dirty="0">
              <a:solidFill>
                <a:srgbClr val="FFFF00"/>
              </a:solidFill>
            </a:endParaRPr>
          </a:p>
          <a:p>
            <a:pPr marL="0" indent="0" eaLnBrk="1" hangingPunct="1">
              <a:lnSpc>
                <a:spcPct val="90000"/>
              </a:lnSpc>
              <a:buNone/>
              <a:defRPr/>
            </a:pPr>
            <a:r>
              <a:rPr lang="es-ES" sz="2800" dirty="0">
                <a:solidFill>
                  <a:srgbClr val="FFFF00"/>
                </a:solidFill>
              </a:rPr>
              <a:t> </a:t>
            </a:r>
            <a:r>
              <a:rPr lang="es-ES" dirty="0">
                <a:solidFill>
                  <a:srgbClr val="FFFF00"/>
                </a:solidFill>
              </a:rPr>
              <a:t>                         </a:t>
            </a:r>
            <a:r>
              <a:rPr lang="es-ES" sz="2800" dirty="0">
                <a:solidFill>
                  <a:srgbClr val="FFFF00"/>
                </a:solidFill>
              </a:rPr>
              <a:t>Ciencia</a:t>
            </a:r>
            <a:endParaRPr lang="es-ES" dirty="0">
              <a:solidFill>
                <a:srgbClr val="FFFF00"/>
              </a:solidFill>
            </a:endParaRPr>
          </a:p>
        </p:txBody>
      </p:sp>
      <p:sp>
        <p:nvSpPr>
          <p:cNvPr id="177156" name="AutoShape 4">
            <a:extLst>
              <a:ext uri="{FF2B5EF4-FFF2-40B4-BE49-F238E27FC236}">
                <a16:creationId xmlns:a16="http://schemas.microsoft.com/office/drawing/2014/main" id="{C2ED456B-06E0-4684-9FCC-13548CA33A0F}"/>
              </a:ext>
            </a:extLst>
          </p:cNvPr>
          <p:cNvSpPr>
            <a:spLocks noChangeArrowheads="1"/>
          </p:cNvSpPr>
          <p:nvPr/>
        </p:nvSpPr>
        <p:spPr bwMode="auto">
          <a:xfrm>
            <a:off x="4079875" y="1628775"/>
            <a:ext cx="3200400" cy="3124200"/>
          </a:xfrm>
          <a:prstGeom prst="triangle">
            <a:avLst>
              <a:gd name="adj" fmla="val 50000"/>
            </a:avLst>
          </a:prstGeom>
          <a:solidFill>
            <a:schemeClr val="accent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SzTx/>
              <a:buFontTx/>
              <a:buNone/>
            </a:pPr>
            <a:endParaRPr lang="es-ES_tradnl" altLang="es-ES" sz="1800"/>
          </a:p>
        </p:txBody>
      </p:sp>
      <p:sp>
        <p:nvSpPr>
          <p:cNvPr id="2" name="1 Marcador de fecha">
            <a:extLst>
              <a:ext uri="{FF2B5EF4-FFF2-40B4-BE49-F238E27FC236}">
                <a16:creationId xmlns:a16="http://schemas.microsoft.com/office/drawing/2014/main" id="{6D2883CC-6EBA-4FCD-A039-7751D7FA3517}"/>
              </a:ext>
            </a:extLst>
          </p:cNvPr>
          <p:cNvSpPr>
            <a:spLocks noGrp="1"/>
          </p:cNvSpPr>
          <p:nvPr>
            <p:ph type="dt" sz="quarter" idx="10"/>
          </p:nvPr>
        </p:nvSpPr>
        <p:spPr/>
        <p:txBody>
          <a:bodyPr/>
          <a:lstStyle/>
          <a:p>
            <a:pPr>
              <a:defRPr/>
            </a:pPr>
            <a:fld id="{F7144F4F-F471-49B1-A8C8-0ACA4955BE0B}" type="datetime1">
              <a:rPr lang="es-ES"/>
              <a:pPr>
                <a:defRPr/>
              </a:pPr>
              <a:t>06/06/2018</a:t>
            </a:fld>
            <a:endParaRPr lang="es-ES"/>
          </a:p>
        </p:txBody>
      </p:sp>
      <p:sp>
        <p:nvSpPr>
          <p:cNvPr id="3" name="2 Marcador de pie de página">
            <a:extLst>
              <a:ext uri="{FF2B5EF4-FFF2-40B4-BE49-F238E27FC236}">
                <a16:creationId xmlns:a16="http://schemas.microsoft.com/office/drawing/2014/main" id="{14B67B5B-20A0-4D64-9A69-5F814649284D}"/>
              </a:ext>
            </a:extLst>
          </p:cNvPr>
          <p:cNvSpPr>
            <a:spLocks noGrp="1"/>
          </p:cNvSpPr>
          <p:nvPr>
            <p:ph type="ftr" sz="quarter" idx="11"/>
          </p:nvPr>
        </p:nvSpPr>
        <p:spPr/>
        <p:txBody>
          <a:bodyPr/>
          <a:lstStyle/>
          <a:p>
            <a:pPr>
              <a:defRPr/>
            </a:pPr>
            <a:r>
              <a:rPr lang="es-ES"/>
              <a:t>E. Lamo de Espinosa</a:t>
            </a:r>
          </a:p>
        </p:txBody>
      </p:sp>
      <p:sp>
        <p:nvSpPr>
          <p:cNvPr id="4" name="3 Marcador de número de diapositiva">
            <a:extLst>
              <a:ext uri="{FF2B5EF4-FFF2-40B4-BE49-F238E27FC236}">
                <a16:creationId xmlns:a16="http://schemas.microsoft.com/office/drawing/2014/main" id="{9FB50370-3C92-4AAE-993A-551F61829C9A}"/>
              </a:ext>
            </a:extLst>
          </p:cNvPr>
          <p:cNvSpPr>
            <a:spLocks noGrp="1"/>
          </p:cNvSpPr>
          <p:nvPr>
            <p:ph type="sldNum" sz="quarter" idx="12"/>
          </p:nvPr>
        </p:nvSpPr>
        <p:spPr/>
        <p:txBody>
          <a:bodyPr/>
          <a:lstStyle/>
          <a:p>
            <a:pPr>
              <a:defRPr/>
            </a:pPr>
            <a:fld id="{468B8AE3-F1ED-4D5A-B467-B98E1755C24A}" type="slidenum">
              <a:rPr lang="es-ES"/>
              <a:pPr>
                <a:defRPr/>
              </a:pPr>
              <a:t>44</a:t>
            </a:fld>
            <a:endParaRPr lang="es-ES"/>
          </a:p>
        </p:txBody>
      </p:sp>
      <p:sp>
        <p:nvSpPr>
          <p:cNvPr id="5" name="Rectángulo 4">
            <a:extLst>
              <a:ext uri="{FF2B5EF4-FFF2-40B4-BE49-F238E27FC236}">
                <a16:creationId xmlns:a16="http://schemas.microsoft.com/office/drawing/2014/main" id="{FD654699-5C29-4BF6-BC54-025EB53F427C}"/>
              </a:ext>
            </a:extLst>
          </p:cNvPr>
          <p:cNvSpPr/>
          <p:nvPr/>
        </p:nvSpPr>
        <p:spPr>
          <a:xfrm>
            <a:off x="4727576" y="3357563"/>
            <a:ext cx="1800225" cy="400050"/>
          </a:xfrm>
          <a:prstGeom prst="rect">
            <a:avLst/>
          </a:prstGeom>
          <a:noFill/>
        </p:spPr>
        <p:txBody>
          <a:bodyPr>
            <a:spAutoFit/>
          </a:bodyPr>
          <a:lstStyle/>
          <a:p>
            <a:pPr algn="ctr">
              <a:defRPr/>
            </a:pPr>
            <a:r>
              <a:rPr lang="es-ES" sz="2000" dirty="0">
                <a:ln w="0"/>
                <a:effectLst>
                  <a:outerShdw blurRad="38100" dist="19050" dir="2700000" algn="tl" rotWithShape="0">
                    <a:schemeClr val="dk1">
                      <a:alpha val="40000"/>
                    </a:schemeClr>
                  </a:outerShdw>
                </a:effectLst>
              </a:rPr>
              <a:t>ciudadano</a:t>
            </a:r>
          </a:p>
        </p:txBody>
      </p:sp>
    </p:spTree>
    <p:extLst>
      <p:ext uri="{BB962C8B-B14F-4D97-AF65-F5344CB8AC3E}">
        <p14:creationId xmlns:p14="http://schemas.microsoft.com/office/powerpoint/2010/main" val="3140625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64BADFA7-1DA7-417F-98C0-663ACE5A6674}"/>
              </a:ext>
            </a:extLst>
          </p:cNvPr>
          <p:cNvSpPr>
            <a:spLocks noGrp="1"/>
          </p:cNvSpPr>
          <p:nvPr>
            <p:ph type="title"/>
          </p:nvPr>
        </p:nvSpPr>
        <p:spPr/>
        <p:txBody>
          <a:bodyPr/>
          <a:lstStyle/>
          <a:p>
            <a:pPr>
              <a:defRPr/>
            </a:pPr>
            <a:r>
              <a:rPr lang="es-ES" sz="3600" dirty="0"/>
              <a:t>TRES LIBERTADES BASICAS</a:t>
            </a:r>
          </a:p>
        </p:txBody>
      </p:sp>
      <p:sp>
        <p:nvSpPr>
          <p:cNvPr id="3" name="2 Marcador de contenido">
            <a:extLst>
              <a:ext uri="{FF2B5EF4-FFF2-40B4-BE49-F238E27FC236}">
                <a16:creationId xmlns:a16="http://schemas.microsoft.com/office/drawing/2014/main" id="{C77C3C03-E265-4793-ABD6-76A2522556E4}"/>
              </a:ext>
            </a:extLst>
          </p:cNvPr>
          <p:cNvSpPr>
            <a:spLocks noGrp="1"/>
          </p:cNvSpPr>
          <p:nvPr>
            <p:ph idx="1"/>
          </p:nvPr>
        </p:nvSpPr>
        <p:spPr/>
        <p:txBody>
          <a:bodyPr/>
          <a:lstStyle/>
          <a:p>
            <a:pPr lvl="1">
              <a:defRPr/>
            </a:pPr>
            <a:r>
              <a:rPr lang="es-ES" sz="2400" dirty="0"/>
              <a:t>Libertad de conciencia, de pensamiento, y de expresión, base de la ciencia (</a:t>
            </a:r>
            <a:r>
              <a:rPr lang="es-ES" sz="2400" dirty="0" err="1"/>
              <a:t>Helvetius</a:t>
            </a:r>
            <a:r>
              <a:rPr lang="es-ES" sz="2400" dirty="0"/>
              <a:t>)</a:t>
            </a:r>
          </a:p>
          <a:p>
            <a:pPr lvl="1">
              <a:defRPr/>
            </a:pPr>
            <a:endParaRPr lang="es-ES" sz="2400" dirty="0"/>
          </a:p>
          <a:p>
            <a:pPr lvl="1">
              <a:defRPr/>
            </a:pPr>
            <a:r>
              <a:rPr lang="es-ES" sz="2400" dirty="0"/>
              <a:t>Libertad política, para elegir y ser elegido, base de la democracia</a:t>
            </a:r>
          </a:p>
          <a:p>
            <a:pPr lvl="1">
              <a:defRPr/>
            </a:pPr>
            <a:endParaRPr lang="es-ES" sz="2400" dirty="0"/>
          </a:p>
          <a:p>
            <a:pPr lvl="1">
              <a:defRPr/>
            </a:pPr>
            <a:r>
              <a:rPr lang="es-ES" sz="2400" dirty="0"/>
              <a:t>Libertad económica, para trabajar y producir o para consumir y comprar, base de la economía de mercado </a:t>
            </a:r>
          </a:p>
        </p:txBody>
      </p:sp>
      <p:sp>
        <p:nvSpPr>
          <p:cNvPr id="4" name="3 Marcador de fecha">
            <a:extLst>
              <a:ext uri="{FF2B5EF4-FFF2-40B4-BE49-F238E27FC236}">
                <a16:creationId xmlns:a16="http://schemas.microsoft.com/office/drawing/2014/main" id="{63BF1F81-EB83-4A50-AC3A-D9C566958D99}"/>
              </a:ext>
            </a:extLst>
          </p:cNvPr>
          <p:cNvSpPr>
            <a:spLocks noGrp="1"/>
          </p:cNvSpPr>
          <p:nvPr>
            <p:ph type="dt" sz="quarter" idx="10"/>
          </p:nvPr>
        </p:nvSpPr>
        <p:spPr/>
        <p:txBody>
          <a:bodyPr/>
          <a:lstStyle/>
          <a:p>
            <a:pPr>
              <a:defRPr/>
            </a:pPr>
            <a:fld id="{C99BC86C-49E7-4233-B85E-BE9C59B7ABBB}" type="datetime1">
              <a:rPr lang="es-ES"/>
              <a:pPr>
                <a:defRPr/>
              </a:pPr>
              <a:t>06/06/2018</a:t>
            </a:fld>
            <a:endParaRPr lang="es-ES"/>
          </a:p>
        </p:txBody>
      </p:sp>
      <p:sp>
        <p:nvSpPr>
          <p:cNvPr id="5" name="4 Marcador de pie de página">
            <a:extLst>
              <a:ext uri="{FF2B5EF4-FFF2-40B4-BE49-F238E27FC236}">
                <a16:creationId xmlns:a16="http://schemas.microsoft.com/office/drawing/2014/main" id="{AD171302-2736-48A1-B500-F36689565DFD}"/>
              </a:ext>
            </a:extLst>
          </p:cNvPr>
          <p:cNvSpPr>
            <a:spLocks noGrp="1"/>
          </p:cNvSpPr>
          <p:nvPr>
            <p:ph type="ftr" sz="quarter" idx="11"/>
          </p:nvPr>
        </p:nvSpPr>
        <p:spPr/>
        <p:txBody>
          <a:bodyPr/>
          <a:lstStyle/>
          <a:p>
            <a:pPr>
              <a:defRPr/>
            </a:pPr>
            <a:r>
              <a:rPr lang="es-ES"/>
              <a:t>E. Lamo de Espinosa</a:t>
            </a:r>
          </a:p>
        </p:txBody>
      </p:sp>
      <p:sp>
        <p:nvSpPr>
          <p:cNvPr id="6" name="5 Marcador de número de diapositiva">
            <a:extLst>
              <a:ext uri="{FF2B5EF4-FFF2-40B4-BE49-F238E27FC236}">
                <a16:creationId xmlns:a16="http://schemas.microsoft.com/office/drawing/2014/main" id="{754D2D4C-777B-4D14-A194-B56BC78638E8}"/>
              </a:ext>
            </a:extLst>
          </p:cNvPr>
          <p:cNvSpPr>
            <a:spLocks noGrp="1"/>
          </p:cNvSpPr>
          <p:nvPr>
            <p:ph type="sldNum" sz="quarter" idx="12"/>
          </p:nvPr>
        </p:nvSpPr>
        <p:spPr/>
        <p:txBody>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None/>
              <a:defRPr/>
            </a:pPr>
            <a:fld id="{B55327F1-9E4E-401D-968C-FA9DBA049113}" type="slidenum">
              <a:rPr lang="es-ES" altLang="es-ES" sz="1200"/>
              <a:pPr>
                <a:spcBef>
                  <a:spcPct val="0"/>
                </a:spcBef>
                <a:buClrTx/>
                <a:buSzTx/>
                <a:buFontTx/>
                <a:buNone/>
                <a:defRPr/>
              </a:pPr>
              <a:t>45</a:t>
            </a:fld>
            <a:endParaRPr lang="es-ES" altLang="es-ES" sz="1200"/>
          </a:p>
        </p:txBody>
      </p:sp>
    </p:spTree>
    <p:extLst>
      <p:ext uri="{BB962C8B-B14F-4D97-AF65-F5344CB8AC3E}">
        <p14:creationId xmlns:p14="http://schemas.microsoft.com/office/powerpoint/2010/main" val="3863561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 y="277813"/>
            <a:ext cx="11724640" cy="1143000"/>
          </a:xfrm>
        </p:spPr>
        <p:txBody>
          <a:bodyPr/>
          <a:lstStyle/>
          <a:p>
            <a:r>
              <a:rPr lang="es-ES" sz="4000" dirty="0"/>
              <a:t>Conexiones muy estrechas pero poco evidentes</a:t>
            </a:r>
            <a:endParaRPr lang="en-US" sz="4000" dirty="0"/>
          </a:p>
        </p:txBody>
      </p:sp>
      <p:sp>
        <p:nvSpPr>
          <p:cNvPr id="3" name="Marcador de contenido 2"/>
          <p:cNvSpPr>
            <a:spLocks noGrp="1"/>
          </p:cNvSpPr>
          <p:nvPr>
            <p:ph idx="1"/>
          </p:nvPr>
        </p:nvSpPr>
        <p:spPr>
          <a:xfrm>
            <a:off x="1130300" y="2057401"/>
            <a:ext cx="10972800" cy="4530725"/>
          </a:xfrm>
        </p:spPr>
        <p:txBody>
          <a:bodyPr/>
          <a:lstStyle/>
          <a:p>
            <a:r>
              <a:rPr lang="es-ES" dirty="0"/>
              <a:t>No hay democracia sin mercado (K. Polany)</a:t>
            </a:r>
          </a:p>
          <a:p>
            <a:r>
              <a:rPr lang="es-ES" dirty="0"/>
              <a:t>No hay ciencia sin democracia (</a:t>
            </a:r>
            <a:r>
              <a:rPr lang="es-ES" dirty="0" err="1"/>
              <a:t>R.K.Merton</a:t>
            </a:r>
            <a:r>
              <a:rPr lang="es-ES" dirty="0"/>
              <a:t>)</a:t>
            </a:r>
          </a:p>
          <a:p>
            <a:r>
              <a:rPr lang="es-ES" dirty="0"/>
              <a:t>Hay mercado sin democracia, pero limitado e ineficiente</a:t>
            </a:r>
          </a:p>
          <a:p>
            <a:r>
              <a:rPr lang="es-ES" dirty="0"/>
              <a:t>La ciencia alimenta la economía y el mercado</a:t>
            </a:r>
          </a:p>
          <a:p>
            <a:r>
              <a:rPr lang="es-ES" dirty="0"/>
              <a:t>El mercado alimenta la democracia y la ciencia</a:t>
            </a:r>
          </a:p>
          <a:p>
            <a:r>
              <a:rPr lang="es-ES" dirty="0"/>
              <a:t>La democracia alimenta la ciencia ….</a:t>
            </a:r>
            <a:endParaRPr lang="en-US" dirty="0"/>
          </a:p>
        </p:txBody>
      </p:sp>
      <p:sp>
        <p:nvSpPr>
          <p:cNvPr id="4" name="Marcador de fecha 3"/>
          <p:cNvSpPr>
            <a:spLocks noGrp="1"/>
          </p:cNvSpPr>
          <p:nvPr>
            <p:ph type="dt" sz="half" idx="10"/>
          </p:nvPr>
        </p:nvSpPr>
        <p:spPr/>
        <p:txBody>
          <a:bodyPr/>
          <a:lstStyle/>
          <a:p>
            <a:pPr>
              <a:defRPr/>
            </a:pPr>
            <a:fld id="{A655082F-5399-4C17-AC70-CDEE7580E85E}" type="datetime1">
              <a:rPr lang="es-ES" smtClean="0">
                <a:solidFill>
                  <a:srgbClr val="FFFFFF"/>
                </a:solidFill>
              </a:rPr>
              <a:pPr>
                <a:defRPr/>
              </a:pPr>
              <a:t>06/06/2018</a:t>
            </a:fld>
            <a:endParaRPr lang="es-ES">
              <a:solidFill>
                <a:srgbClr val="FFFFFF"/>
              </a:solidFill>
            </a:endParaRPr>
          </a:p>
        </p:txBody>
      </p:sp>
      <p:sp>
        <p:nvSpPr>
          <p:cNvPr id="5" name="Marcador de pie de página 4"/>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p:cNvSpPr>
            <a:spLocks noGrp="1"/>
          </p:cNvSpPr>
          <p:nvPr>
            <p:ph type="sldNum" sz="quarter" idx="12"/>
          </p:nvPr>
        </p:nvSpPr>
        <p:spPr/>
        <p:txBody>
          <a:bodyPr/>
          <a:lstStyle/>
          <a:p>
            <a:fld id="{9537B5E9-28F5-480E-9015-ADD6860C1436}" type="slidenum">
              <a:rPr lang="es-ES" altLang="es-ES" smtClean="0">
                <a:solidFill>
                  <a:srgbClr val="FFFFFF"/>
                </a:solidFill>
              </a:rPr>
              <a:pPr/>
              <a:t>46</a:t>
            </a:fld>
            <a:endParaRPr lang="es-ES" altLang="es-ES">
              <a:solidFill>
                <a:srgbClr val="FFFFFF"/>
              </a:solidFill>
            </a:endParaRPr>
          </a:p>
        </p:txBody>
      </p:sp>
    </p:spTree>
    <p:extLst>
      <p:ext uri="{BB962C8B-B14F-4D97-AF65-F5344CB8AC3E}">
        <p14:creationId xmlns:p14="http://schemas.microsoft.com/office/powerpoint/2010/main" val="645636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609600" y="2112599"/>
            <a:ext cx="10972800" cy="1143000"/>
          </a:xfrm>
        </p:spPr>
        <p:txBody>
          <a:bodyPr/>
          <a:lstStyle/>
          <a:p>
            <a:br>
              <a:rPr lang="es-ES" dirty="0">
                <a:solidFill>
                  <a:srgbClr val="FFFF00"/>
                </a:solidFill>
              </a:rPr>
            </a:br>
            <a:r>
              <a:rPr lang="es-ES" sz="3200" b="1" dirty="0">
                <a:solidFill>
                  <a:srgbClr val="FFFF00"/>
                </a:solidFill>
              </a:rPr>
              <a:t>GLOBALIZACION POLITICA</a:t>
            </a:r>
            <a:br>
              <a:rPr lang="es-ES" sz="3200" b="1" dirty="0">
                <a:solidFill>
                  <a:srgbClr val="FFFF00"/>
                </a:solidFill>
              </a:rPr>
            </a:br>
            <a:br>
              <a:rPr lang="es-ES" dirty="0">
                <a:solidFill>
                  <a:srgbClr val="FFFF00"/>
                </a:solidFill>
              </a:rPr>
            </a:br>
            <a:r>
              <a:rPr lang="es-ES" dirty="0">
                <a:solidFill>
                  <a:srgbClr val="FFFF00"/>
                </a:solidFill>
              </a:rPr>
              <a:t>LA ESTATALIZACION DEL MUNDO</a:t>
            </a:r>
            <a:endParaRPr lang="en-US" dirty="0">
              <a:solidFill>
                <a:srgbClr val="FFFF00"/>
              </a:solidFill>
            </a:endParaRPr>
          </a:p>
        </p:txBody>
      </p:sp>
      <p:sp>
        <p:nvSpPr>
          <p:cNvPr id="4" name="Marcador de fecha 3"/>
          <p:cNvSpPr>
            <a:spLocks noGrp="1"/>
          </p:cNvSpPr>
          <p:nvPr>
            <p:ph type="dt" sz="half" idx="10"/>
          </p:nvPr>
        </p:nvSpPr>
        <p:spPr/>
        <p:txBody>
          <a:bodyPr/>
          <a:lstStyle/>
          <a:p>
            <a:pPr>
              <a:defRPr/>
            </a:pPr>
            <a:fld id="{A655082F-5399-4C17-AC70-CDEE7580E85E}" type="datetime1">
              <a:rPr lang="es-ES" smtClean="0">
                <a:solidFill>
                  <a:srgbClr val="FFFFFF"/>
                </a:solidFill>
              </a:rPr>
              <a:pPr>
                <a:defRPr/>
              </a:pPr>
              <a:t>06/06/2018</a:t>
            </a:fld>
            <a:endParaRPr lang="es-ES">
              <a:solidFill>
                <a:srgbClr val="FFFFFF"/>
              </a:solidFill>
            </a:endParaRPr>
          </a:p>
        </p:txBody>
      </p:sp>
      <p:sp>
        <p:nvSpPr>
          <p:cNvPr id="5" name="Marcador de pie de página 4"/>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p:cNvSpPr>
            <a:spLocks noGrp="1"/>
          </p:cNvSpPr>
          <p:nvPr>
            <p:ph type="sldNum" sz="quarter" idx="12"/>
          </p:nvPr>
        </p:nvSpPr>
        <p:spPr/>
        <p:txBody>
          <a:bodyPr/>
          <a:lstStyle/>
          <a:p>
            <a:fld id="{9537B5E9-28F5-480E-9015-ADD6860C1436}" type="slidenum">
              <a:rPr lang="es-ES" altLang="es-ES" smtClean="0">
                <a:solidFill>
                  <a:srgbClr val="FFFFFF"/>
                </a:solidFill>
              </a:rPr>
              <a:pPr/>
              <a:t>47</a:t>
            </a:fld>
            <a:endParaRPr lang="es-ES" altLang="es-ES">
              <a:solidFill>
                <a:srgbClr val="FFFFFF"/>
              </a:solidFill>
            </a:endParaRPr>
          </a:p>
        </p:txBody>
      </p:sp>
    </p:spTree>
    <p:extLst>
      <p:ext uri="{BB962C8B-B14F-4D97-AF65-F5344CB8AC3E}">
        <p14:creationId xmlns:p14="http://schemas.microsoft.com/office/powerpoint/2010/main" val="927071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688" y="3500439"/>
            <a:ext cx="8915400" cy="3038475"/>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0931" name="Rectangle 3">
            <a:extLst/>
          </p:cNvPr>
          <p:cNvSpPr>
            <a:spLocks noGrp="1" noChangeArrowheads="1"/>
          </p:cNvSpPr>
          <p:nvPr>
            <p:ph type="title"/>
          </p:nvPr>
        </p:nvSpPr>
        <p:spPr>
          <a:xfrm>
            <a:off x="416560" y="1051560"/>
            <a:ext cx="11084560" cy="1143000"/>
          </a:xfrm>
        </p:spPr>
        <p:txBody>
          <a:bodyPr/>
          <a:lstStyle/>
          <a:p>
            <a:pPr>
              <a:defRPr/>
            </a:pPr>
            <a:r>
              <a:rPr lang="es-ES" altLang="es-ES" dirty="0"/>
              <a:t>UNIVERSALIZACION DE LA FORMA ESTADO</a:t>
            </a:r>
            <a:br>
              <a:rPr lang="es-ES" altLang="es-ES" dirty="0"/>
            </a:br>
            <a:r>
              <a:rPr lang="es-ES" altLang="es-ES" sz="3600" dirty="0"/>
              <a:t>Multiplicado x 4 en 50 años</a:t>
            </a:r>
            <a:br>
              <a:rPr lang="es-ES" altLang="es-ES" sz="3600" dirty="0"/>
            </a:br>
            <a:r>
              <a:rPr lang="es-ES" altLang="es-ES" sz="3600" dirty="0"/>
              <a:t>Hasta cubrir la totalidad del mundo</a:t>
            </a:r>
            <a:br>
              <a:rPr lang="es-ES" altLang="es-ES" sz="3600" dirty="0"/>
            </a:br>
            <a:endParaRPr lang="es-ES" altLang="es-ES" sz="2800" dirty="0"/>
          </a:p>
        </p:txBody>
      </p:sp>
    </p:spTree>
    <p:extLst>
      <p:ext uri="{BB962C8B-B14F-4D97-AF65-F5344CB8AC3E}">
        <p14:creationId xmlns:p14="http://schemas.microsoft.com/office/powerpoint/2010/main" val="8163096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113A90-C86F-4B8F-87FF-3B42035F1D00}"/>
              </a:ext>
            </a:extLst>
          </p:cNvPr>
          <p:cNvSpPr>
            <a:spLocks noGrp="1"/>
          </p:cNvSpPr>
          <p:nvPr>
            <p:ph type="title"/>
          </p:nvPr>
        </p:nvSpPr>
        <p:spPr>
          <a:xfrm>
            <a:off x="497458" y="1570623"/>
            <a:ext cx="4988560" cy="1143000"/>
          </a:xfrm>
        </p:spPr>
        <p:txBody>
          <a:bodyPr/>
          <a:lstStyle/>
          <a:p>
            <a:r>
              <a:rPr lang="es-ES" dirty="0"/>
              <a:t>África colonizada</a:t>
            </a:r>
            <a:br>
              <a:rPr lang="es-ES" dirty="0"/>
            </a:br>
            <a:r>
              <a:rPr lang="es-ES" dirty="0"/>
              <a:t> en 1914</a:t>
            </a:r>
            <a:br>
              <a:rPr lang="es-ES" dirty="0"/>
            </a:br>
            <a:br>
              <a:rPr lang="es-ES" dirty="0"/>
            </a:br>
            <a:r>
              <a:rPr lang="es-ES" sz="3600" dirty="0"/>
              <a:t>Sólo dos Estados independientes</a:t>
            </a:r>
          </a:p>
        </p:txBody>
      </p:sp>
      <p:sp>
        <p:nvSpPr>
          <p:cNvPr id="3" name="Marcador de fecha 2">
            <a:extLst>
              <a:ext uri="{FF2B5EF4-FFF2-40B4-BE49-F238E27FC236}">
                <a16:creationId xmlns:a16="http://schemas.microsoft.com/office/drawing/2014/main" id="{807E8DA2-4759-47A9-A9CA-D7BF9EFDE145}"/>
              </a:ext>
            </a:extLst>
          </p:cNvPr>
          <p:cNvSpPr>
            <a:spLocks noGrp="1"/>
          </p:cNvSpPr>
          <p:nvPr>
            <p:ph type="dt" sz="half" idx="10"/>
          </p:nvPr>
        </p:nvSpPr>
        <p:spPr/>
        <p:txBody>
          <a:bodyPr/>
          <a:lstStyle/>
          <a:p>
            <a:pPr>
              <a:defRPr/>
            </a:pPr>
            <a:fld id="{B958AB75-3E01-4CB7-BD77-5822693DEA6F}" type="datetime1">
              <a:rPr lang="es-ES" smtClean="0"/>
              <a:pPr>
                <a:defRPr/>
              </a:pPr>
              <a:t>06/06/2018</a:t>
            </a:fld>
            <a:endParaRPr lang="es-ES"/>
          </a:p>
        </p:txBody>
      </p:sp>
      <p:sp>
        <p:nvSpPr>
          <p:cNvPr id="4" name="Marcador de pie de página 3">
            <a:extLst>
              <a:ext uri="{FF2B5EF4-FFF2-40B4-BE49-F238E27FC236}">
                <a16:creationId xmlns:a16="http://schemas.microsoft.com/office/drawing/2014/main" id="{00211A82-4A22-440C-922E-2A7DCA52C363}"/>
              </a:ext>
            </a:extLst>
          </p:cNvPr>
          <p:cNvSpPr>
            <a:spLocks noGrp="1"/>
          </p:cNvSpPr>
          <p:nvPr>
            <p:ph type="ftr" sz="quarter" idx="11"/>
          </p:nvPr>
        </p:nvSpPr>
        <p:spPr/>
        <p:txBody>
          <a:bodyPr/>
          <a:lstStyle/>
          <a:p>
            <a:pPr>
              <a:defRPr/>
            </a:pPr>
            <a:r>
              <a:rPr lang="es-ES"/>
              <a:t>E. Lamo de Espinosa- RIE</a:t>
            </a:r>
          </a:p>
        </p:txBody>
      </p:sp>
      <p:sp>
        <p:nvSpPr>
          <p:cNvPr id="5" name="Marcador de número de diapositiva 4">
            <a:extLst>
              <a:ext uri="{FF2B5EF4-FFF2-40B4-BE49-F238E27FC236}">
                <a16:creationId xmlns:a16="http://schemas.microsoft.com/office/drawing/2014/main" id="{9EAD3EE2-56E2-4226-AA97-5C0B289BC995}"/>
              </a:ext>
            </a:extLst>
          </p:cNvPr>
          <p:cNvSpPr>
            <a:spLocks noGrp="1"/>
          </p:cNvSpPr>
          <p:nvPr>
            <p:ph type="sldNum" sz="quarter" idx="12"/>
          </p:nvPr>
        </p:nvSpPr>
        <p:spPr/>
        <p:txBody>
          <a:bodyPr/>
          <a:lstStyle/>
          <a:p>
            <a:pPr>
              <a:defRPr/>
            </a:pPr>
            <a:fld id="{34453947-24A0-44F6-B810-B9BCF96CFDE5}" type="slidenum">
              <a:rPr lang="es-ES" smtClean="0"/>
              <a:pPr>
                <a:defRPr/>
              </a:pPr>
              <a:t>49</a:t>
            </a:fld>
            <a:endParaRPr lang="es-ES"/>
          </a:p>
        </p:txBody>
      </p:sp>
      <p:pic>
        <p:nvPicPr>
          <p:cNvPr id="6" name="Imagen 5">
            <a:extLst>
              <a:ext uri="{FF2B5EF4-FFF2-40B4-BE49-F238E27FC236}">
                <a16:creationId xmlns:a16="http://schemas.microsoft.com/office/drawing/2014/main" id="{6D008492-2D4C-4F8C-88C7-D916E79DC8B8}"/>
              </a:ext>
            </a:extLst>
          </p:cNvPr>
          <p:cNvPicPr>
            <a:picLocks noChangeAspect="1"/>
          </p:cNvPicPr>
          <p:nvPr/>
        </p:nvPicPr>
        <p:blipFill>
          <a:blip r:embed="rId2"/>
          <a:stretch>
            <a:fillRect/>
          </a:stretch>
        </p:blipFill>
        <p:spPr>
          <a:xfrm>
            <a:off x="5861313" y="76518"/>
            <a:ext cx="6178904" cy="6639242"/>
          </a:xfrm>
          <a:prstGeom prst="rect">
            <a:avLst/>
          </a:prstGeom>
        </p:spPr>
      </p:pic>
      <p:pic>
        <p:nvPicPr>
          <p:cNvPr id="7" name="Ink 4">
            <a:extLst>
              <a:ext uri="{FF2B5EF4-FFF2-40B4-BE49-F238E27FC236}">
                <a16:creationId xmlns:a16="http://schemas.microsoft.com/office/drawing/2014/main" id="{16CD0FDB-0020-4AF4-ADED-B94F4762640C}"/>
              </a:ext>
            </a:extLst>
          </p:cNvPr>
          <p:cNvPicPr>
            <a:picLocks noRot="1" noChangeAspect="1" noEditPoints="1"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6231495" y="2803582"/>
            <a:ext cx="1503819" cy="9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nk 4">
            <a:extLst>
              <a:ext uri="{FF2B5EF4-FFF2-40B4-BE49-F238E27FC236}">
                <a16:creationId xmlns:a16="http://schemas.microsoft.com/office/drawing/2014/main" id="{16CD0FDB-0020-4AF4-ADED-B94F4762640C}"/>
              </a:ext>
            </a:extLst>
          </p:cNvPr>
          <p:cNvPicPr>
            <a:picLocks noRot="1" noChangeAspect="1" noEditPoints="1"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9808575" y="2619554"/>
            <a:ext cx="1503819" cy="9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334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a:t>
            </a:r>
            <a:r>
              <a:rPr lang="es-ES" dirty="0" err="1"/>
              <a:t>Power</a:t>
            </a:r>
            <a:r>
              <a:rPr lang="es-ES" dirty="0"/>
              <a:t> </a:t>
            </a:r>
            <a:r>
              <a:rPr lang="es-ES" dirty="0" err="1"/>
              <a:t>point</a:t>
            </a:r>
            <a:r>
              <a:rPr lang="es-ES" dirty="0"/>
              <a:t>?</a:t>
            </a:r>
            <a:endParaRPr lang="en-US" dirty="0"/>
          </a:p>
        </p:txBody>
      </p:sp>
      <p:sp>
        <p:nvSpPr>
          <p:cNvPr id="3" name="Marcador de contenido 2"/>
          <p:cNvSpPr>
            <a:spLocks noGrp="1"/>
          </p:cNvSpPr>
          <p:nvPr>
            <p:ph idx="1"/>
          </p:nvPr>
        </p:nvSpPr>
        <p:spPr>
          <a:xfrm>
            <a:off x="1066800" y="1854201"/>
            <a:ext cx="10972800" cy="4530725"/>
          </a:xfrm>
        </p:spPr>
        <p:txBody>
          <a:bodyPr/>
          <a:lstStyle/>
          <a:p>
            <a:r>
              <a:rPr lang="es-ES" dirty="0" err="1"/>
              <a:t>If</a:t>
            </a:r>
            <a:r>
              <a:rPr lang="es-ES" dirty="0"/>
              <a:t> </a:t>
            </a:r>
            <a:r>
              <a:rPr lang="es-ES" dirty="0" err="1"/>
              <a:t>power</a:t>
            </a:r>
            <a:r>
              <a:rPr lang="es-ES" dirty="0"/>
              <a:t> </a:t>
            </a:r>
            <a:r>
              <a:rPr lang="es-ES" dirty="0" err="1"/>
              <a:t>corrupts</a:t>
            </a:r>
            <a:r>
              <a:rPr lang="es-ES" dirty="0"/>
              <a:t>….</a:t>
            </a:r>
          </a:p>
          <a:p>
            <a:r>
              <a:rPr lang="es-ES" dirty="0"/>
              <a:t>Sí, pero </a:t>
            </a:r>
          </a:p>
          <a:p>
            <a:pPr lvl="1"/>
            <a:r>
              <a:rPr lang="es-ES" dirty="0"/>
              <a:t>Decir más en menos tiempo; una imagen vale mil palabras (a veces)</a:t>
            </a:r>
          </a:p>
          <a:p>
            <a:pPr lvl="1"/>
            <a:r>
              <a:rPr lang="es-ES" dirty="0"/>
              <a:t>Apoyarse en datos, evidencias empíricas</a:t>
            </a:r>
          </a:p>
          <a:p>
            <a:pPr lvl="1"/>
            <a:r>
              <a:rPr lang="es-ES" dirty="0"/>
              <a:t>Y a mi me ayuda a pensar y organizar lo que pienso.</a:t>
            </a:r>
            <a:endParaRPr lang="en-US" dirty="0"/>
          </a:p>
        </p:txBody>
      </p:sp>
      <p:sp>
        <p:nvSpPr>
          <p:cNvPr id="4" name="Marcador de fecha 3"/>
          <p:cNvSpPr>
            <a:spLocks noGrp="1"/>
          </p:cNvSpPr>
          <p:nvPr>
            <p:ph type="dt" sz="half" idx="10"/>
          </p:nvPr>
        </p:nvSpPr>
        <p:spPr/>
        <p:txBody>
          <a:bodyPr/>
          <a:lstStyle/>
          <a:p>
            <a:pPr>
              <a:defRPr/>
            </a:pPr>
            <a:fld id="{A655082F-5399-4C17-AC70-CDEE7580E85E}" type="datetime1">
              <a:rPr lang="es-ES" smtClean="0">
                <a:solidFill>
                  <a:srgbClr val="FFFFFF"/>
                </a:solidFill>
              </a:rPr>
              <a:pPr>
                <a:defRPr/>
              </a:pPr>
              <a:t>06/06/2018</a:t>
            </a:fld>
            <a:endParaRPr lang="es-ES">
              <a:solidFill>
                <a:srgbClr val="FFFFFF"/>
              </a:solidFill>
            </a:endParaRPr>
          </a:p>
        </p:txBody>
      </p:sp>
      <p:sp>
        <p:nvSpPr>
          <p:cNvPr id="5" name="Marcador de pie de página 4"/>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p:cNvSpPr>
            <a:spLocks noGrp="1"/>
          </p:cNvSpPr>
          <p:nvPr>
            <p:ph type="sldNum" sz="quarter" idx="12"/>
          </p:nvPr>
        </p:nvSpPr>
        <p:spPr/>
        <p:txBody>
          <a:bodyPr/>
          <a:lstStyle/>
          <a:p>
            <a:fld id="{9537B5E9-28F5-480E-9015-ADD6860C1436}" type="slidenum">
              <a:rPr lang="es-ES" altLang="es-ES" smtClean="0">
                <a:solidFill>
                  <a:srgbClr val="FFFFFF"/>
                </a:solidFill>
              </a:rPr>
              <a:pPr/>
              <a:t>5</a:t>
            </a:fld>
            <a:endParaRPr lang="es-ES" altLang="es-ES">
              <a:solidFill>
                <a:srgbClr val="FFFFFF"/>
              </a:solidFill>
            </a:endParaRPr>
          </a:p>
        </p:txBody>
      </p:sp>
    </p:spTree>
    <p:extLst>
      <p:ext uri="{BB962C8B-B14F-4D97-AF65-F5344CB8AC3E}">
        <p14:creationId xmlns:p14="http://schemas.microsoft.com/office/powerpoint/2010/main" val="11825635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29AD51-F627-49B3-A75A-1BC4BD9D1F62}"/>
              </a:ext>
            </a:extLst>
          </p:cNvPr>
          <p:cNvSpPr>
            <a:spLocks noGrp="1"/>
          </p:cNvSpPr>
          <p:nvPr>
            <p:ph type="title"/>
          </p:nvPr>
        </p:nvSpPr>
        <p:spPr>
          <a:xfrm>
            <a:off x="0" y="2785342"/>
            <a:ext cx="3643478" cy="1143000"/>
          </a:xfrm>
        </p:spPr>
        <p:txBody>
          <a:bodyPr/>
          <a:lstStyle/>
          <a:p>
            <a:r>
              <a:rPr lang="es-ES" sz="3600" dirty="0"/>
              <a:t>La descolonización en los años 50/70</a:t>
            </a:r>
            <a:br>
              <a:rPr lang="es-ES" sz="3600" dirty="0"/>
            </a:br>
            <a:br>
              <a:rPr lang="es-ES" sz="2800" dirty="0"/>
            </a:br>
            <a:r>
              <a:rPr lang="es-ES" sz="2800" dirty="0"/>
              <a:t>Muy caliente “guerra fría”</a:t>
            </a:r>
            <a:br>
              <a:rPr lang="es-ES" sz="2800" dirty="0"/>
            </a:br>
            <a:br>
              <a:rPr lang="es-ES" sz="2800" dirty="0"/>
            </a:br>
            <a:r>
              <a:rPr lang="es-ES" sz="2800" dirty="0"/>
              <a:t>Aparecen más de 50 nuevos países</a:t>
            </a:r>
            <a:endParaRPr lang="es-ES" sz="3600" dirty="0"/>
          </a:p>
        </p:txBody>
      </p:sp>
      <p:sp>
        <p:nvSpPr>
          <p:cNvPr id="3" name="Marcador de fecha 2">
            <a:extLst>
              <a:ext uri="{FF2B5EF4-FFF2-40B4-BE49-F238E27FC236}">
                <a16:creationId xmlns:a16="http://schemas.microsoft.com/office/drawing/2014/main" id="{6E508868-FED8-424C-A235-E87017DA11E7}"/>
              </a:ext>
            </a:extLst>
          </p:cNvPr>
          <p:cNvSpPr>
            <a:spLocks noGrp="1"/>
          </p:cNvSpPr>
          <p:nvPr>
            <p:ph type="dt" sz="half" idx="10"/>
          </p:nvPr>
        </p:nvSpPr>
        <p:spPr/>
        <p:txBody>
          <a:bodyPr/>
          <a:lstStyle/>
          <a:p>
            <a:pPr>
              <a:defRPr/>
            </a:pPr>
            <a:fld id="{B958AB75-3E01-4CB7-BD77-5822693DEA6F}" type="datetime1">
              <a:rPr lang="es-ES" smtClean="0"/>
              <a:pPr>
                <a:defRPr/>
              </a:pPr>
              <a:t>06/06/2018</a:t>
            </a:fld>
            <a:endParaRPr lang="es-ES"/>
          </a:p>
        </p:txBody>
      </p:sp>
      <p:sp>
        <p:nvSpPr>
          <p:cNvPr id="4" name="Marcador de pie de página 3">
            <a:extLst>
              <a:ext uri="{FF2B5EF4-FFF2-40B4-BE49-F238E27FC236}">
                <a16:creationId xmlns:a16="http://schemas.microsoft.com/office/drawing/2014/main" id="{1E2170F7-7AF6-4588-A1A4-8F4281BB91E6}"/>
              </a:ext>
            </a:extLst>
          </p:cNvPr>
          <p:cNvSpPr>
            <a:spLocks noGrp="1"/>
          </p:cNvSpPr>
          <p:nvPr>
            <p:ph type="ftr" sz="quarter" idx="11"/>
          </p:nvPr>
        </p:nvSpPr>
        <p:spPr/>
        <p:txBody>
          <a:bodyPr/>
          <a:lstStyle/>
          <a:p>
            <a:pPr>
              <a:defRPr/>
            </a:pPr>
            <a:r>
              <a:rPr lang="es-ES"/>
              <a:t>E. Lamo de Espinosa- RIE</a:t>
            </a:r>
          </a:p>
        </p:txBody>
      </p:sp>
      <p:sp>
        <p:nvSpPr>
          <p:cNvPr id="5" name="Marcador de número de diapositiva 4">
            <a:extLst>
              <a:ext uri="{FF2B5EF4-FFF2-40B4-BE49-F238E27FC236}">
                <a16:creationId xmlns:a16="http://schemas.microsoft.com/office/drawing/2014/main" id="{2E49D4B7-8311-4334-890B-5EA80D5DB63E}"/>
              </a:ext>
            </a:extLst>
          </p:cNvPr>
          <p:cNvSpPr>
            <a:spLocks noGrp="1"/>
          </p:cNvSpPr>
          <p:nvPr>
            <p:ph type="sldNum" sz="quarter" idx="12"/>
          </p:nvPr>
        </p:nvSpPr>
        <p:spPr/>
        <p:txBody>
          <a:bodyPr/>
          <a:lstStyle/>
          <a:p>
            <a:pPr>
              <a:defRPr/>
            </a:pPr>
            <a:fld id="{34453947-24A0-44F6-B810-B9BCF96CFDE5}" type="slidenum">
              <a:rPr lang="es-ES" smtClean="0"/>
              <a:pPr>
                <a:defRPr/>
              </a:pPr>
              <a:t>50</a:t>
            </a:fld>
            <a:endParaRPr lang="es-ES"/>
          </a:p>
        </p:txBody>
      </p:sp>
      <p:pic>
        <p:nvPicPr>
          <p:cNvPr id="7" name="Imagen 6">
            <a:extLst>
              <a:ext uri="{FF2B5EF4-FFF2-40B4-BE49-F238E27FC236}">
                <a16:creationId xmlns:a16="http://schemas.microsoft.com/office/drawing/2014/main" id="{0CC3A699-0BE9-4AE3-A36B-34B3C923C4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3478" y="152400"/>
            <a:ext cx="8382964" cy="6659563"/>
          </a:xfrm>
          <a:prstGeom prst="rect">
            <a:avLst/>
          </a:prstGeom>
        </p:spPr>
      </p:pic>
    </p:spTree>
    <p:extLst>
      <p:ext uri="{BB962C8B-B14F-4D97-AF65-F5344CB8AC3E}">
        <p14:creationId xmlns:p14="http://schemas.microsoft.com/office/powerpoint/2010/main" val="2695533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6507164" y="-457200"/>
            <a:ext cx="4389437" cy="7836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9675" rIns="0" bIns="39675">
            <a:spAutoFit/>
          </a:bodyPr>
          <a:lstStyle>
            <a:lvl1pPr marL="342900" indent="-342900">
              <a:defRPr>
                <a:solidFill>
                  <a:schemeClr val="tx1"/>
                </a:solidFill>
                <a:latin typeface="Verdana" panose="020B0604030504040204" pitchFamily="34" charset="0"/>
                <a:cs typeface="Arial" panose="020B0604020202020204" pitchFamily="34" charset="0"/>
              </a:defRPr>
            </a:lvl1pPr>
            <a:lvl2pPr marL="800100" indent="-342900">
              <a:defRPr>
                <a:solidFill>
                  <a:schemeClr val="tx1"/>
                </a:solidFill>
                <a:latin typeface="Verdana" panose="020B0604030504040204" pitchFamily="34" charset="0"/>
                <a:cs typeface="Arial" panose="020B0604020202020204" pitchFamily="34" charset="0"/>
              </a:defRPr>
            </a:lvl2pPr>
            <a:lvl3pPr marL="1257300" indent="-342900">
              <a:defRPr>
                <a:solidFill>
                  <a:schemeClr val="tx1"/>
                </a:solidFill>
                <a:latin typeface="Verdana" panose="020B0604030504040204" pitchFamily="34" charset="0"/>
                <a:cs typeface="Arial" panose="020B0604020202020204" pitchFamily="34" charset="0"/>
              </a:defRPr>
            </a:lvl3pPr>
            <a:lvl4pPr marL="1714500" indent="-342900">
              <a:defRPr>
                <a:solidFill>
                  <a:schemeClr val="tx1"/>
                </a:solidFill>
                <a:latin typeface="Verdana" panose="020B0604030504040204" pitchFamily="34" charset="0"/>
                <a:cs typeface="Arial" panose="020B0604020202020204" pitchFamily="34" charset="0"/>
              </a:defRPr>
            </a:lvl4pPr>
            <a:lvl5pPr marL="2171700" indent="-342900">
              <a:defRPr>
                <a:solidFill>
                  <a:schemeClr val="tx1"/>
                </a:solidFill>
                <a:latin typeface="Verdana" panose="020B060403050404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endParaRPr lang="es-ES" altLang="es-ES" sz="700">
              <a:latin typeface="Arial" panose="020B0604020202020204" pitchFamily="34" charset="0"/>
            </a:endParaRPr>
          </a:p>
          <a:p>
            <a:pPr algn="ctr" eaLnBrk="1" hangingPunct="1"/>
            <a:endParaRPr lang="es-ES" altLang="es-ES" sz="700">
              <a:latin typeface="Arial" panose="020B0604020202020204" pitchFamily="34" charset="0"/>
            </a:endParaRPr>
          </a:p>
          <a:p>
            <a:pPr algn="ctr" eaLnBrk="1" hangingPunct="1"/>
            <a:endParaRPr lang="es-ES" altLang="es-ES" sz="1000">
              <a:latin typeface="Arial" panose="020B0604020202020204" pitchFamily="34" charset="0"/>
            </a:endParaRPr>
          </a:p>
          <a:p>
            <a:pPr algn="ctr" eaLnBrk="1" hangingPunct="1"/>
            <a:r>
              <a:rPr lang="es-ES" altLang="es-ES" sz="2000">
                <a:latin typeface="Arial" panose="020B0604020202020204" pitchFamily="34" charset="0"/>
              </a:rPr>
              <a:t>	CAUCASO</a:t>
            </a:r>
          </a:p>
          <a:p>
            <a:pPr lvl="1" algn="ctr">
              <a:buFontTx/>
              <a:buAutoNum type="arabicPeriod"/>
            </a:pPr>
            <a:r>
              <a:rPr lang="es-ES" altLang="es-ES" sz="2000">
                <a:latin typeface="Arial" panose="020B0604020202020204" pitchFamily="34" charset="0"/>
                <a:hlinkClick r:id="rId3"/>
              </a:rPr>
              <a:t>Armenia</a:t>
            </a:r>
            <a:r>
              <a:rPr lang="es-ES" altLang="es-ES" sz="2000">
                <a:latin typeface="Arial" panose="020B0604020202020204" pitchFamily="34" charset="0"/>
              </a:rPr>
              <a:t> </a:t>
            </a:r>
          </a:p>
          <a:p>
            <a:pPr lvl="1" algn="ctr">
              <a:buFontTx/>
              <a:buAutoNum type="arabicPeriod"/>
            </a:pPr>
            <a:r>
              <a:rPr lang="es-ES" altLang="es-ES" sz="2000">
                <a:latin typeface="Arial" panose="020B0604020202020204" pitchFamily="34" charset="0"/>
                <a:hlinkClick r:id="rId4"/>
              </a:rPr>
              <a:t>Azerbaijan</a:t>
            </a:r>
            <a:r>
              <a:rPr lang="es-ES" altLang="es-ES" sz="2000">
                <a:latin typeface="Arial" panose="020B0604020202020204" pitchFamily="34" charset="0"/>
              </a:rPr>
              <a:t> </a:t>
            </a:r>
          </a:p>
          <a:p>
            <a:pPr lvl="1" algn="ctr">
              <a:buFontTx/>
              <a:buAutoNum type="arabicPeriod"/>
            </a:pPr>
            <a:r>
              <a:rPr lang="es-ES" altLang="es-ES" sz="2000">
                <a:latin typeface="Arial" panose="020B0604020202020204" pitchFamily="34" charset="0"/>
                <a:hlinkClick r:id="rId5"/>
              </a:rPr>
              <a:t>Georgia</a:t>
            </a:r>
            <a:endParaRPr lang="es-ES" altLang="es-ES" sz="2000">
              <a:latin typeface="Arial" panose="020B0604020202020204" pitchFamily="34" charset="0"/>
            </a:endParaRPr>
          </a:p>
          <a:p>
            <a:pPr lvl="1" algn="ctr"/>
            <a:endParaRPr lang="es-ES" altLang="es-ES" sz="2000">
              <a:latin typeface="Arial" panose="020B0604020202020204" pitchFamily="34" charset="0"/>
            </a:endParaRPr>
          </a:p>
          <a:p>
            <a:pPr lvl="1" algn="ctr"/>
            <a:r>
              <a:rPr lang="es-ES" altLang="es-ES" sz="2000">
                <a:latin typeface="Arial" panose="020B0604020202020204" pitchFamily="34" charset="0"/>
              </a:rPr>
              <a:t>BALTICOS</a:t>
            </a:r>
          </a:p>
          <a:p>
            <a:pPr lvl="1" algn="ctr">
              <a:buFontTx/>
              <a:buAutoNum type="arabicPeriod"/>
            </a:pPr>
            <a:r>
              <a:rPr lang="es-ES" altLang="es-ES" sz="2000">
                <a:latin typeface="Arial" panose="020B0604020202020204" pitchFamily="34" charset="0"/>
                <a:hlinkClick r:id="rId6"/>
              </a:rPr>
              <a:t>Belarus</a:t>
            </a:r>
            <a:r>
              <a:rPr lang="es-ES" altLang="es-ES" sz="2000">
                <a:latin typeface="Arial" panose="020B0604020202020204" pitchFamily="34" charset="0"/>
              </a:rPr>
              <a:t> </a:t>
            </a:r>
          </a:p>
          <a:p>
            <a:pPr lvl="1" algn="ctr">
              <a:buFontTx/>
              <a:buAutoNum type="arabicPeriod"/>
            </a:pPr>
            <a:r>
              <a:rPr lang="es-ES" altLang="es-ES" sz="2000">
                <a:latin typeface="Arial" panose="020B0604020202020204" pitchFamily="34" charset="0"/>
                <a:hlinkClick r:id="rId7"/>
              </a:rPr>
              <a:t>Estonia</a:t>
            </a:r>
            <a:endParaRPr lang="es-ES" altLang="es-ES" sz="2000">
              <a:latin typeface="Arial" panose="020B0604020202020204" pitchFamily="34" charset="0"/>
            </a:endParaRPr>
          </a:p>
          <a:p>
            <a:pPr lvl="1" algn="ctr">
              <a:buFontTx/>
              <a:buAutoNum type="arabicPeriod"/>
            </a:pPr>
            <a:r>
              <a:rPr lang="es-ES" altLang="es-ES" sz="2000">
                <a:latin typeface="Arial" panose="020B0604020202020204" pitchFamily="34" charset="0"/>
                <a:hlinkClick r:id="rId8"/>
              </a:rPr>
              <a:t>Latvia</a:t>
            </a:r>
            <a:r>
              <a:rPr lang="es-ES" altLang="es-ES" sz="2000">
                <a:latin typeface="Arial" panose="020B0604020202020204" pitchFamily="34" charset="0"/>
              </a:rPr>
              <a:t> </a:t>
            </a:r>
          </a:p>
          <a:p>
            <a:pPr lvl="1" algn="ctr">
              <a:buFontTx/>
              <a:buAutoNum type="arabicPeriod"/>
            </a:pPr>
            <a:r>
              <a:rPr lang="es-ES" altLang="es-ES" sz="2000">
                <a:latin typeface="Arial" panose="020B0604020202020204" pitchFamily="34" charset="0"/>
                <a:hlinkClick r:id="rId9"/>
              </a:rPr>
              <a:t>Lithuania</a:t>
            </a:r>
            <a:r>
              <a:rPr lang="es-ES" altLang="es-ES" sz="2000">
                <a:latin typeface="Arial" panose="020B0604020202020204" pitchFamily="34" charset="0"/>
              </a:rPr>
              <a:t> </a:t>
            </a:r>
          </a:p>
          <a:p>
            <a:pPr lvl="1" algn="ctr">
              <a:buFontTx/>
              <a:buAutoNum type="arabicPeriod"/>
            </a:pPr>
            <a:endParaRPr lang="es-ES" altLang="es-ES" sz="2000">
              <a:latin typeface="Arial" panose="020B0604020202020204" pitchFamily="34" charset="0"/>
            </a:endParaRPr>
          </a:p>
          <a:p>
            <a:pPr lvl="1" algn="ctr"/>
            <a:r>
              <a:rPr lang="es-ES" altLang="es-ES" sz="2000">
                <a:latin typeface="Arial" panose="020B0604020202020204" pitchFamily="34" charset="0"/>
              </a:rPr>
              <a:t>ASIA CENTRAL</a:t>
            </a:r>
          </a:p>
          <a:p>
            <a:pPr lvl="1" algn="ctr">
              <a:buFontTx/>
              <a:buAutoNum type="arabicPeriod"/>
            </a:pPr>
            <a:r>
              <a:rPr lang="es-ES" altLang="es-ES" sz="2000">
                <a:latin typeface="Arial" panose="020B0604020202020204" pitchFamily="34" charset="0"/>
                <a:hlinkClick r:id="rId10"/>
              </a:rPr>
              <a:t>Kazakhstan</a:t>
            </a:r>
            <a:r>
              <a:rPr lang="es-ES" altLang="es-ES" sz="2000">
                <a:latin typeface="Arial" panose="020B0604020202020204" pitchFamily="34" charset="0"/>
              </a:rPr>
              <a:t> </a:t>
            </a:r>
          </a:p>
          <a:p>
            <a:pPr lvl="1" algn="ctr">
              <a:buFontTx/>
              <a:buAutoNum type="arabicPeriod"/>
            </a:pPr>
            <a:r>
              <a:rPr lang="es-ES" altLang="es-ES" sz="2000">
                <a:latin typeface="Arial" panose="020B0604020202020204" pitchFamily="34" charset="0"/>
                <a:hlinkClick r:id="rId11"/>
              </a:rPr>
              <a:t>Kyrgyzstan</a:t>
            </a:r>
            <a:r>
              <a:rPr lang="es-ES" altLang="es-ES" sz="2000">
                <a:latin typeface="Arial" panose="020B0604020202020204" pitchFamily="34" charset="0"/>
              </a:rPr>
              <a:t> </a:t>
            </a:r>
          </a:p>
          <a:p>
            <a:pPr lvl="1" algn="ctr">
              <a:buFontTx/>
              <a:buAutoNum type="arabicPeriod"/>
            </a:pPr>
            <a:r>
              <a:rPr lang="es-ES" altLang="es-ES" sz="2000">
                <a:latin typeface="Arial" panose="020B0604020202020204" pitchFamily="34" charset="0"/>
                <a:hlinkClick r:id="rId12"/>
              </a:rPr>
              <a:t>Tajikistan</a:t>
            </a:r>
            <a:r>
              <a:rPr lang="es-ES" altLang="es-ES" sz="2000">
                <a:latin typeface="Arial" panose="020B0604020202020204" pitchFamily="34" charset="0"/>
              </a:rPr>
              <a:t> </a:t>
            </a:r>
          </a:p>
          <a:p>
            <a:pPr lvl="1" algn="ctr">
              <a:buFontTx/>
              <a:buAutoNum type="arabicPeriod"/>
            </a:pPr>
            <a:r>
              <a:rPr lang="es-ES" altLang="es-ES" sz="2000">
                <a:latin typeface="Arial" panose="020B0604020202020204" pitchFamily="34" charset="0"/>
                <a:hlinkClick r:id="rId13"/>
              </a:rPr>
              <a:t>Turkmenistan</a:t>
            </a:r>
            <a:r>
              <a:rPr lang="es-ES" altLang="es-ES" sz="2000">
                <a:latin typeface="Arial" panose="020B0604020202020204" pitchFamily="34" charset="0"/>
              </a:rPr>
              <a:t> </a:t>
            </a:r>
          </a:p>
          <a:p>
            <a:pPr lvl="1" algn="ctr">
              <a:buFontTx/>
              <a:buAutoNum type="arabicPeriod"/>
            </a:pPr>
            <a:r>
              <a:rPr lang="es-ES" altLang="es-ES" sz="2000">
                <a:latin typeface="Arial" panose="020B0604020202020204" pitchFamily="34" charset="0"/>
                <a:hlinkClick r:id="rId14"/>
              </a:rPr>
              <a:t>Uzbekistan</a:t>
            </a:r>
            <a:endParaRPr lang="es-ES" altLang="es-ES" sz="2000">
              <a:latin typeface="Arial" panose="020B0604020202020204" pitchFamily="34" charset="0"/>
            </a:endParaRPr>
          </a:p>
          <a:p>
            <a:pPr lvl="1" algn="ctr"/>
            <a:endParaRPr lang="es-ES" altLang="es-ES" sz="2000">
              <a:latin typeface="Arial" panose="020B0604020202020204" pitchFamily="34" charset="0"/>
            </a:endParaRPr>
          </a:p>
          <a:p>
            <a:pPr lvl="1" algn="ctr"/>
            <a:r>
              <a:rPr lang="es-ES" altLang="es-ES" sz="2000">
                <a:latin typeface="Arial" panose="020B0604020202020204" pitchFamily="34" charset="0"/>
              </a:rPr>
              <a:t>OTROS</a:t>
            </a:r>
          </a:p>
          <a:p>
            <a:pPr lvl="1" algn="ctr">
              <a:buFontTx/>
              <a:buAutoNum type="arabicPeriod"/>
            </a:pPr>
            <a:r>
              <a:rPr lang="es-ES" altLang="es-ES" sz="2000">
                <a:latin typeface="Arial" panose="020B0604020202020204" pitchFamily="34" charset="0"/>
                <a:hlinkClick r:id="rId15"/>
              </a:rPr>
              <a:t>Moldova</a:t>
            </a:r>
            <a:r>
              <a:rPr lang="es-ES" altLang="es-ES" sz="2000">
                <a:latin typeface="Arial" panose="020B0604020202020204" pitchFamily="34" charset="0"/>
              </a:rPr>
              <a:t>  </a:t>
            </a:r>
          </a:p>
          <a:p>
            <a:pPr lvl="1" algn="ctr">
              <a:buFontTx/>
              <a:buAutoNum type="arabicPeriod"/>
            </a:pPr>
            <a:r>
              <a:rPr lang="es-ES" altLang="es-ES" sz="2000">
                <a:latin typeface="Arial" panose="020B0604020202020204" pitchFamily="34" charset="0"/>
                <a:hlinkClick r:id="rId16"/>
              </a:rPr>
              <a:t>Ukraine</a:t>
            </a:r>
            <a:endParaRPr lang="es-ES" altLang="es-ES" sz="2000">
              <a:latin typeface="Arial" panose="020B0604020202020204" pitchFamily="34" charset="0"/>
            </a:endParaRPr>
          </a:p>
          <a:p>
            <a:pPr lvl="1" algn="ctr">
              <a:buFontTx/>
              <a:buAutoNum type="arabicPeriod"/>
            </a:pPr>
            <a:r>
              <a:rPr lang="es-ES" altLang="es-ES" sz="2000">
                <a:latin typeface="Arial" panose="020B0604020202020204" pitchFamily="34" charset="0"/>
              </a:rPr>
              <a:t>The </a:t>
            </a:r>
            <a:r>
              <a:rPr lang="es-ES" altLang="es-ES" sz="2000">
                <a:latin typeface="Arial" panose="020B0604020202020204" pitchFamily="34" charset="0"/>
                <a:hlinkClick r:id="rId17"/>
              </a:rPr>
              <a:t>Czech Republic</a:t>
            </a:r>
            <a:r>
              <a:rPr lang="es-ES" altLang="es-ES" sz="2000">
                <a:latin typeface="Arial" panose="020B0604020202020204" pitchFamily="34" charset="0"/>
              </a:rPr>
              <a:t> and </a:t>
            </a:r>
            <a:r>
              <a:rPr lang="es-ES" altLang="es-ES" sz="2000">
                <a:latin typeface="Arial" panose="020B0604020202020204" pitchFamily="34" charset="0"/>
                <a:hlinkClick r:id="rId18"/>
              </a:rPr>
              <a:t>Slovakia</a:t>
            </a:r>
            <a:endParaRPr lang="es-ES" altLang="es-ES" sz="2000">
              <a:latin typeface="Arial" panose="020B0604020202020204" pitchFamily="34" charset="0"/>
            </a:endParaRPr>
          </a:p>
          <a:p>
            <a:pPr lvl="1" algn="ctr">
              <a:buFontTx/>
              <a:buAutoNum type="arabicPeriod"/>
            </a:pPr>
            <a:endParaRPr lang="es-ES" altLang="es-ES" sz="2000">
              <a:latin typeface="Arial" panose="020B0604020202020204" pitchFamily="34" charset="0"/>
            </a:endParaRPr>
          </a:p>
        </p:txBody>
      </p:sp>
      <p:sp>
        <p:nvSpPr>
          <p:cNvPr id="382988" name="Rectangle 12">
            <a:extLst/>
          </p:cNvPr>
          <p:cNvSpPr>
            <a:spLocks noChangeArrowheads="1"/>
          </p:cNvSpPr>
          <p:nvPr/>
        </p:nvSpPr>
        <p:spPr bwMode="auto">
          <a:xfrm>
            <a:off x="1447800" y="9478963"/>
            <a:ext cx="9144000"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gn="ctr">
              <a:defRPr sz="4400">
                <a:solidFill>
                  <a:schemeClr val="tx2"/>
                </a:solidFill>
                <a:effectLst>
                  <a:outerShdw blurRad="38100" dist="38100" dir="2700000" algn="tl">
                    <a:srgbClr val="000000"/>
                  </a:outerShdw>
                </a:effectLst>
                <a:latin typeface="Arial" panose="020B0604020202020204" pitchFamily="34" charset="0"/>
              </a:defRPr>
            </a:lvl1pPr>
            <a:lvl2pPr algn="ctr">
              <a:defRPr sz="4400">
                <a:solidFill>
                  <a:schemeClr val="tx2"/>
                </a:solidFill>
                <a:effectLst>
                  <a:outerShdw blurRad="38100" dist="38100" dir="2700000" algn="tl">
                    <a:srgbClr val="000000"/>
                  </a:outerShdw>
                </a:effectLst>
                <a:latin typeface="Arial" panose="020B0604020202020204" pitchFamily="34" charset="0"/>
              </a:defRPr>
            </a:lvl2pPr>
            <a:lvl3pPr algn="ctr">
              <a:defRPr sz="4400">
                <a:solidFill>
                  <a:schemeClr val="tx2"/>
                </a:solidFill>
                <a:effectLst>
                  <a:outerShdw blurRad="38100" dist="38100" dir="2700000" algn="tl">
                    <a:srgbClr val="000000"/>
                  </a:outerShdw>
                </a:effectLst>
                <a:latin typeface="Arial" panose="020B0604020202020204" pitchFamily="34" charset="0"/>
              </a:defRPr>
            </a:lvl3pPr>
            <a:lvl4pPr algn="ctr">
              <a:defRPr sz="4400">
                <a:solidFill>
                  <a:schemeClr val="tx2"/>
                </a:solidFill>
                <a:effectLst>
                  <a:outerShdw blurRad="38100" dist="38100" dir="2700000" algn="tl">
                    <a:srgbClr val="000000"/>
                  </a:outerShdw>
                </a:effectLst>
                <a:latin typeface="Arial" panose="020B0604020202020204" pitchFamily="34" charset="0"/>
              </a:defRPr>
            </a:lvl4pPr>
            <a:lvl5pPr algn="ctr">
              <a:defRPr sz="4400">
                <a:solidFill>
                  <a:schemeClr val="tx2"/>
                </a:solidFill>
                <a:effectLst>
                  <a:outerShdw blurRad="38100" dist="38100" dir="2700000" algn="tl">
                    <a:srgbClr val="000000"/>
                  </a:outerShdw>
                </a:effectLst>
                <a:latin typeface="Arial" panose="020B060402020202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pPr eaLnBrk="1" hangingPunct="1">
              <a:defRPr/>
            </a:pPr>
            <a:r>
              <a:rPr lang="es-ES" altLang="es-ES" sz="800" b="1" i="1">
                <a:solidFill>
                  <a:srgbClr val="333333"/>
                </a:solidFill>
                <a:latin typeface="Georgia" panose="02040502050405020303" pitchFamily="18" charset="0"/>
              </a:rPr>
              <a:t>7 Things You Don</a:t>
            </a:r>
            <a:r>
              <a:rPr lang="es-ES" altLang="es-ES" sz="800" b="1" i="1">
                <a:solidFill>
                  <a:srgbClr val="333333"/>
                </a:solidFill>
                <a:latin typeface="Georgia" panose="02040502050405020303" pitchFamily="18" charset="0"/>
                <a:hlinkClick r:id="rId19" tooltip="7 Things You Don't Know About Your Personality and Future. But Should!"/>
              </a:rPr>
              <a:t>'t Know About Your Personality and Future. But Should!</a:t>
            </a:r>
            <a:endParaRPr lang="es-ES" altLang="es-ES"/>
          </a:p>
        </p:txBody>
      </p:sp>
      <p:sp>
        <p:nvSpPr>
          <p:cNvPr id="8197" name="Rectangle 14">
            <a:hlinkClick r:id="rId20" tooltip="Online books, journals for academic research, plus bibliography tools."/>
          </p:cNvPr>
          <p:cNvSpPr>
            <a:spLocks noChangeArrowheads="1"/>
          </p:cNvSpPr>
          <p:nvPr/>
        </p:nvSpPr>
        <p:spPr bwMode="auto">
          <a:xfrm>
            <a:off x="1524000" y="9936163"/>
            <a:ext cx="9144000"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spcBef>
                <a:spcPct val="20000"/>
              </a:spcBef>
              <a:buClr>
                <a:schemeClr val="hlink"/>
              </a:buClr>
              <a:buSzPct val="90000"/>
              <a:buFont typeface="Wingdings" panose="05000000000000000000" pitchFamily="2" charset="2"/>
              <a:buBlip>
                <a:blip r:embed="rId21"/>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22"/>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2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2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2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2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23"/>
              </a:buBlip>
              <a:defRPr sz="2000">
                <a:solidFill>
                  <a:schemeClr val="tx1"/>
                </a:solidFill>
                <a:latin typeface="Arial" panose="020B0604020202020204" pitchFamily="34" charset="0"/>
              </a:defRPr>
            </a:lvl9pPr>
          </a:lstStyle>
          <a:p>
            <a:pPr algn="ctr" eaLnBrk="1" hangingPunct="1">
              <a:spcBef>
                <a:spcPct val="0"/>
              </a:spcBef>
              <a:buClrTx/>
              <a:buSzTx/>
              <a:buFontTx/>
              <a:buNone/>
            </a:pPr>
            <a:r>
              <a:rPr lang="es-ES" altLang="es-ES" sz="800" b="1" i="1">
                <a:solidFill>
                  <a:srgbClr val="333333"/>
                </a:solidFill>
                <a:latin typeface="Georgia" panose="02040502050405020303" pitchFamily="18" charset="0"/>
              </a:rPr>
              <a:t>Discover what makes 104 nations and their citizens truly prosperous</a:t>
            </a:r>
            <a:endParaRPr lang="es-ES" altLang="es-ES" sz="1800">
              <a:latin typeface="Verdana" panose="020B0604030504040204" pitchFamily="34" charset="0"/>
            </a:endParaRPr>
          </a:p>
        </p:txBody>
      </p:sp>
      <p:sp>
        <p:nvSpPr>
          <p:cNvPr id="8198" name="Rectangle 15">
            <a:hlinkClick r:id="rId24" tooltip="Discover what makes 104 nations and their citizens truly prosperous"/>
          </p:cNvPr>
          <p:cNvSpPr>
            <a:spLocks noChangeArrowheads="1"/>
          </p:cNvSpPr>
          <p:nvPr/>
        </p:nvSpPr>
        <p:spPr bwMode="auto">
          <a:xfrm>
            <a:off x="1524000" y="7812088"/>
            <a:ext cx="9144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spcBef>
                <a:spcPct val="20000"/>
              </a:spcBef>
              <a:buClr>
                <a:schemeClr val="hlink"/>
              </a:buClr>
              <a:buSzPct val="90000"/>
              <a:buFont typeface="Wingdings" panose="05000000000000000000" pitchFamily="2" charset="2"/>
              <a:buBlip>
                <a:blip r:embed="rId21"/>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22"/>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2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2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2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2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23"/>
              </a:buBlip>
              <a:defRPr sz="2000">
                <a:solidFill>
                  <a:schemeClr val="tx1"/>
                </a:solidFill>
                <a:latin typeface="Arial" panose="020B0604020202020204" pitchFamily="34" charset="0"/>
              </a:defRPr>
            </a:lvl9pPr>
          </a:lstStyle>
          <a:p>
            <a:pPr algn="ctr" eaLnBrk="1" hangingPunct="1">
              <a:spcBef>
                <a:spcPct val="0"/>
              </a:spcBef>
              <a:buClrTx/>
              <a:buSzTx/>
              <a:buFontTx/>
              <a:buNone/>
            </a:pPr>
            <a:endParaRPr lang="es-ES" altLang="es-ES" sz="1800">
              <a:latin typeface="Verdana" panose="020B0604030504040204" pitchFamily="34" charset="0"/>
            </a:endParaRPr>
          </a:p>
        </p:txBody>
      </p:sp>
      <p:sp>
        <p:nvSpPr>
          <p:cNvPr id="382992" name="Rectangle 16">
            <a:extLst/>
          </p:cNvPr>
          <p:cNvSpPr>
            <a:spLocks noGrp="1" noChangeArrowheads="1"/>
          </p:cNvSpPr>
          <p:nvPr>
            <p:ph type="title"/>
          </p:nvPr>
        </p:nvSpPr>
        <p:spPr>
          <a:xfrm>
            <a:off x="1905000" y="2819400"/>
            <a:ext cx="4495800" cy="1143000"/>
          </a:xfrm>
        </p:spPr>
        <p:txBody>
          <a:bodyPr/>
          <a:lstStyle/>
          <a:p>
            <a:pPr>
              <a:defRPr/>
            </a:pPr>
            <a:r>
              <a:rPr lang="es-ES" altLang="es-ES" sz="3600"/>
              <a:t>CAIDA DE LA URSS, CATORCE NUEVOS ESTADOS</a:t>
            </a:r>
          </a:p>
        </p:txBody>
      </p:sp>
    </p:spTree>
    <p:extLst>
      <p:ext uri="{BB962C8B-B14F-4D97-AF65-F5344CB8AC3E}">
        <p14:creationId xmlns:p14="http://schemas.microsoft.com/office/powerpoint/2010/main" val="1107397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a:extLst/>
          </p:cNvPr>
          <p:cNvSpPr>
            <a:spLocks noGrp="1" noChangeArrowheads="1"/>
          </p:cNvSpPr>
          <p:nvPr>
            <p:ph type="title"/>
          </p:nvPr>
        </p:nvSpPr>
        <p:spPr>
          <a:xfrm>
            <a:off x="1981200" y="2819400"/>
            <a:ext cx="2971800" cy="1143000"/>
          </a:xfrm>
        </p:spPr>
        <p:txBody>
          <a:bodyPr/>
          <a:lstStyle/>
          <a:p>
            <a:pPr>
              <a:defRPr/>
            </a:pPr>
            <a:r>
              <a:rPr lang="es-ES" altLang="es-ES" sz="3200"/>
              <a:t>DIVISION DE YUGOSLAVIA</a:t>
            </a:r>
            <a:br>
              <a:rPr lang="es-ES" altLang="es-ES" sz="3200"/>
            </a:br>
            <a:r>
              <a:rPr lang="es-ES" altLang="es-ES" sz="3200"/>
              <a:t>SIETE MAS</a:t>
            </a:r>
          </a:p>
        </p:txBody>
      </p:sp>
      <p:sp>
        <p:nvSpPr>
          <p:cNvPr id="9219" name="Rectangle 3"/>
          <p:cNvSpPr>
            <a:spLocks noChangeArrowheads="1"/>
          </p:cNvSpPr>
          <p:nvPr/>
        </p:nvSpPr>
        <p:spPr bwMode="auto">
          <a:xfrm>
            <a:off x="5029200" y="914400"/>
            <a:ext cx="4572000" cy="551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a:solidFill>
                  <a:schemeClr val="tx1"/>
                </a:solidFill>
                <a:latin typeface="Verdana" panose="020B0604030504040204" pitchFamily="34" charset="0"/>
                <a:cs typeface="Arial" panose="020B0604020202020204" pitchFamily="34" charset="0"/>
              </a:defRPr>
            </a:lvl1pPr>
            <a:lvl2pPr marL="800100" indent="-342900">
              <a:defRPr>
                <a:solidFill>
                  <a:schemeClr val="tx1"/>
                </a:solidFill>
                <a:latin typeface="Verdana" panose="020B0604030504040204" pitchFamily="34" charset="0"/>
                <a:cs typeface="Arial" panose="020B0604020202020204" pitchFamily="34" charset="0"/>
              </a:defRPr>
            </a:lvl2pPr>
            <a:lvl3pPr marL="1257300" indent="-342900">
              <a:defRPr>
                <a:solidFill>
                  <a:schemeClr val="tx1"/>
                </a:solidFill>
                <a:latin typeface="Verdana" panose="020B0604030504040204" pitchFamily="34" charset="0"/>
                <a:cs typeface="Arial" panose="020B0604020202020204" pitchFamily="34" charset="0"/>
              </a:defRPr>
            </a:lvl3pPr>
            <a:lvl4pPr marL="1714500" indent="-342900">
              <a:defRPr>
                <a:solidFill>
                  <a:schemeClr val="tx1"/>
                </a:solidFill>
                <a:latin typeface="Verdana" panose="020B0604030504040204" pitchFamily="34" charset="0"/>
                <a:cs typeface="Arial" panose="020B0604020202020204" pitchFamily="34" charset="0"/>
              </a:defRPr>
            </a:lvl4pPr>
            <a:lvl5pPr marL="2171700" indent="-342900">
              <a:defRPr>
                <a:solidFill>
                  <a:schemeClr val="tx1"/>
                </a:solidFill>
                <a:latin typeface="Verdana" panose="020B060403050404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spcBef>
                <a:spcPct val="50000"/>
              </a:spcBef>
            </a:pPr>
            <a:endParaRPr lang="es-ES" altLang="es-ES" sz="1600" b="1">
              <a:latin typeface="Arial" panose="020B0604020202020204" pitchFamily="34" charset="0"/>
            </a:endParaRPr>
          </a:p>
          <a:p>
            <a:pPr lvl="1" algn="ctr">
              <a:spcBef>
                <a:spcPct val="50000"/>
              </a:spcBef>
              <a:buFontTx/>
              <a:buAutoNum type="arabicPeriod"/>
            </a:pPr>
            <a:r>
              <a:rPr lang="es-ES" altLang="es-ES" sz="2000">
                <a:latin typeface="Arial" panose="020B0604020202020204" pitchFamily="34" charset="0"/>
                <a:hlinkClick r:id="rId3"/>
              </a:rPr>
              <a:t>Bosnia and Herzegovina</a:t>
            </a:r>
            <a:r>
              <a:rPr lang="es-ES" altLang="es-ES" sz="2000">
                <a:latin typeface="Arial" panose="020B0604020202020204" pitchFamily="34" charset="0"/>
              </a:rPr>
              <a:t>, 1992 </a:t>
            </a:r>
          </a:p>
          <a:p>
            <a:pPr lvl="1" algn="ctr">
              <a:spcBef>
                <a:spcPct val="50000"/>
              </a:spcBef>
              <a:buFontTx/>
              <a:buAutoNum type="arabicPeriod"/>
            </a:pPr>
            <a:r>
              <a:rPr lang="es-ES" altLang="es-ES" sz="2000">
                <a:latin typeface="Arial" panose="020B0604020202020204" pitchFamily="34" charset="0"/>
                <a:hlinkClick r:id="rId4"/>
              </a:rPr>
              <a:t>Croatia</a:t>
            </a:r>
            <a:r>
              <a:rPr lang="es-ES" altLang="es-ES" sz="2000">
                <a:latin typeface="Arial" panose="020B0604020202020204" pitchFamily="34" charset="0"/>
              </a:rPr>
              <a:t>, 1991 </a:t>
            </a:r>
          </a:p>
          <a:p>
            <a:pPr lvl="1" algn="ctr">
              <a:spcBef>
                <a:spcPct val="50000"/>
              </a:spcBef>
              <a:buFontTx/>
              <a:buAutoNum type="arabicPeriod"/>
            </a:pPr>
            <a:r>
              <a:rPr lang="es-ES" altLang="es-ES" sz="2000">
                <a:latin typeface="Arial" panose="020B0604020202020204" pitchFamily="34" charset="0"/>
                <a:hlinkClick r:id="rId5"/>
              </a:rPr>
              <a:t>Macedonia</a:t>
            </a:r>
            <a:r>
              <a:rPr lang="es-ES" altLang="es-ES" sz="2000">
                <a:latin typeface="Arial" panose="020B0604020202020204" pitchFamily="34" charset="0"/>
              </a:rPr>
              <a:t> 1991 but wasn't recognized by the United Nations until 1993 </a:t>
            </a:r>
          </a:p>
          <a:p>
            <a:pPr lvl="1" algn="ctr">
              <a:spcBef>
                <a:spcPct val="50000"/>
              </a:spcBef>
              <a:buFontTx/>
              <a:buAutoNum type="arabicPeriod"/>
            </a:pPr>
            <a:r>
              <a:rPr lang="es-ES" altLang="es-ES" sz="2000">
                <a:latin typeface="Arial" panose="020B0604020202020204" pitchFamily="34" charset="0"/>
                <a:hlinkClick r:id="rId6"/>
              </a:rPr>
              <a:t>Slovenia</a:t>
            </a:r>
            <a:r>
              <a:rPr lang="es-ES" altLang="es-ES" sz="2000">
                <a:latin typeface="Arial" panose="020B0604020202020204" pitchFamily="34" charset="0"/>
              </a:rPr>
              <a:t>, 1991 </a:t>
            </a:r>
          </a:p>
          <a:p>
            <a:pPr lvl="1" algn="ctr">
              <a:spcBef>
                <a:spcPct val="50000"/>
              </a:spcBef>
              <a:buFontTx/>
              <a:buAutoNum type="arabicPeriod"/>
            </a:pPr>
            <a:r>
              <a:rPr lang="es-ES" altLang="es-ES" sz="2000">
                <a:latin typeface="Arial" panose="020B0604020202020204" pitchFamily="34" charset="0"/>
              </a:rPr>
              <a:t>2006 – </a:t>
            </a:r>
            <a:r>
              <a:rPr lang="es-ES" altLang="es-ES" sz="2000">
                <a:latin typeface="Arial" panose="020B0604020202020204" pitchFamily="34" charset="0"/>
                <a:hlinkClick r:id="rId7"/>
              </a:rPr>
              <a:t>Montenegro</a:t>
            </a:r>
            <a:r>
              <a:rPr lang="es-ES" altLang="es-ES" sz="2000">
                <a:latin typeface="Arial" panose="020B0604020202020204" pitchFamily="34" charset="0"/>
              </a:rPr>
              <a:t>, part of Serbia, gained independence. </a:t>
            </a:r>
          </a:p>
          <a:p>
            <a:pPr lvl="1" algn="ctr">
              <a:spcBef>
                <a:spcPct val="50000"/>
              </a:spcBef>
              <a:buFontTx/>
              <a:buAutoNum type="arabicPeriod"/>
            </a:pPr>
            <a:r>
              <a:rPr lang="es-ES" altLang="es-ES" sz="2000">
                <a:latin typeface="Arial" panose="020B0604020202020204" pitchFamily="34" charset="0"/>
              </a:rPr>
              <a:t>2006 - </a:t>
            </a:r>
            <a:r>
              <a:rPr lang="es-ES" altLang="es-ES" sz="2000">
                <a:latin typeface="Arial" panose="020B0604020202020204" pitchFamily="34" charset="0"/>
                <a:hlinkClick r:id="rId8"/>
              </a:rPr>
              <a:t>Serbia</a:t>
            </a:r>
            <a:r>
              <a:rPr lang="es-ES" altLang="es-ES" sz="2000">
                <a:latin typeface="Arial" panose="020B0604020202020204" pitchFamily="34" charset="0"/>
              </a:rPr>
              <a:t>. </a:t>
            </a:r>
          </a:p>
          <a:p>
            <a:pPr lvl="1" algn="ctr">
              <a:spcBef>
                <a:spcPct val="50000"/>
              </a:spcBef>
              <a:buFontTx/>
              <a:buAutoNum type="arabicPeriod"/>
            </a:pPr>
            <a:r>
              <a:rPr lang="es-ES" altLang="es-ES" sz="2000">
                <a:latin typeface="Arial" panose="020B0604020202020204" pitchFamily="34" charset="0"/>
              </a:rPr>
              <a:t>2008 - </a:t>
            </a:r>
            <a:r>
              <a:rPr lang="es-ES" altLang="es-ES" sz="2000">
                <a:latin typeface="Arial" panose="020B0604020202020204" pitchFamily="34" charset="0"/>
                <a:hlinkClick r:id="rId9"/>
              </a:rPr>
              <a:t>Kosovo</a:t>
            </a:r>
            <a:r>
              <a:rPr lang="es-ES" altLang="es-ES" sz="2000">
                <a:latin typeface="Arial" panose="020B0604020202020204" pitchFamily="34" charset="0"/>
              </a:rPr>
              <a:t> unilaterally declared independence from Serbia. </a:t>
            </a:r>
          </a:p>
          <a:p>
            <a:pPr lvl="1" algn="ctr">
              <a:spcBef>
                <a:spcPct val="50000"/>
              </a:spcBef>
              <a:buFontTx/>
              <a:buAutoNum type="arabicPeriod"/>
            </a:pPr>
            <a:endParaRPr lang="es-ES" altLang="es-ES" sz="2000">
              <a:latin typeface="Arial" panose="020B0604020202020204" pitchFamily="34" charset="0"/>
            </a:endParaRPr>
          </a:p>
        </p:txBody>
      </p:sp>
    </p:spTree>
    <p:extLst>
      <p:ext uri="{BB962C8B-B14F-4D97-AF65-F5344CB8AC3E}">
        <p14:creationId xmlns:p14="http://schemas.microsoft.com/office/powerpoint/2010/main" val="23124277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a:extLst/>
          </p:cNvPr>
          <p:cNvSpPr>
            <a:spLocks noGrp="1" noChangeArrowheads="1"/>
          </p:cNvSpPr>
          <p:nvPr>
            <p:ph type="title"/>
          </p:nvPr>
        </p:nvSpPr>
        <p:spPr>
          <a:xfrm>
            <a:off x="1371600" y="2362200"/>
            <a:ext cx="3429000" cy="1143000"/>
          </a:xfrm>
        </p:spPr>
        <p:txBody>
          <a:bodyPr/>
          <a:lstStyle/>
          <a:p>
            <a:pPr>
              <a:defRPr/>
            </a:pPr>
            <a:r>
              <a:rPr lang="es-ES" altLang="es-ES" sz="2800"/>
              <a:t>OTROS NUEVOS ESTADOS</a:t>
            </a:r>
            <a:br>
              <a:rPr lang="es-ES" altLang="es-ES" sz="2800"/>
            </a:br>
            <a:r>
              <a:rPr lang="es-ES" altLang="es-ES" sz="2800"/>
              <a:t>EN AFRICA Y EL PACIFICO</a:t>
            </a:r>
          </a:p>
        </p:txBody>
      </p:sp>
      <p:sp>
        <p:nvSpPr>
          <p:cNvPr id="10243" name="Rectangle 3"/>
          <p:cNvSpPr>
            <a:spLocks noChangeArrowheads="1"/>
          </p:cNvSpPr>
          <p:nvPr/>
        </p:nvSpPr>
        <p:spPr bwMode="auto">
          <a:xfrm>
            <a:off x="4343400" y="-30163"/>
            <a:ext cx="6019800" cy="717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a:solidFill>
                  <a:schemeClr val="tx1"/>
                </a:solidFill>
                <a:latin typeface="Verdana" panose="020B0604030504040204" pitchFamily="34" charset="0"/>
                <a:cs typeface="Arial" panose="020B0604020202020204" pitchFamily="34" charset="0"/>
              </a:defRPr>
            </a:lvl1pPr>
            <a:lvl2pPr marL="800100" indent="-342900">
              <a:defRPr>
                <a:solidFill>
                  <a:schemeClr val="tx1"/>
                </a:solidFill>
                <a:latin typeface="Verdana" panose="020B0604030504040204" pitchFamily="34" charset="0"/>
                <a:cs typeface="Arial" panose="020B0604020202020204" pitchFamily="34" charset="0"/>
              </a:defRPr>
            </a:lvl2pPr>
            <a:lvl3pPr marL="1257300" indent="-342900">
              <a:defRPr>
                <a:solidFill>
                  <a:schemeClr val="tx1"/>
                </a:solidFill>
                <a:latin typeface="Verdana" panose="020B0604030504040204" pitchFamily="34" charset="0"/>
                <a:cs typeface="Arial" panose="020B0604020202020204" pitchFamily="34" charset="0"/>
              </a:defRPr>
            </a:lvl3pPr>
            <a:lvl4pPr marL="1714500" indent="-342900">
              <a:defRPr>
                <a:solidFill>
                  <a:schemeClr val="tx1"/>
                </a:solidFill>
                <a:latin typeface="Verdana" panose="020B0604030504040204" pitchFamily="34" charset="0"/>
                <a:cs typeface="Arial" panose="020B0604020202020204" pitchFamily="34" charset="0"/>
              </a:defRPr>
            </a:lvl4pPr>
            <a:lvl5pPr marL="2171700" indent="-342900">
              <a:defRPr>
                <a:solidFill>
                  <a:schemeClr val="tx1"/>
                </a:solidFill>
                <a:latin typeface="Verdana" panose="020B060403050404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1" algn="ctr">
              <a:spcBef>
                <a:spcPct val="50000"/>
              </a:spcBef>
            </a:pPr>
            <a:endParaRPr lang="es-ES" altLang="es-ES" sz="1600" dirty="0">
              <a:latin typeface="Arial" panose="020B0604020202020204" pitchFamily="34" charset="0"/>
            </a:endParaRPr>
          </a:p>
          <a:p>
            <a:pPr lvl="1" algn="ctr">
              <a:spcBef>
                <a:spcPct val="50000"/>
              </a:spcBef>
            </a:pPr>
            <a:endParaRPr lang="es-ES" altLang="es-ES" sz="1600" dirty="0">
              <a:latin typeface="Arial" panose="020B0604020202020204" pitchFamily="34" charset="0"/>
            </a:endParaRPr>
          </a:p>
          <a:p>
            <a:pPr lvl="1" algn="ctr">
              <a:spcBef>
                <a:spcPct val="50000"/>
              </a:spcBef>
              <a:buFontTx/>
              <a:buAutoNum type="arabicPeriod"/>
            </a:pPr>
            <a:r>
              <a:rPr lang="es-ES" altLang="es-ES" sz="2000" dirty="0">
                <a:latin typeface="Arial" panose="020B0604020202020204" pitchFamily="34" charset="0"/>
              </a:rPr>
              <a:t>1990 – </a:t>
            </a:r>
            <a:r>
              <a:rPr lang="es-ES" altLang="es-ES" sz="2000" dirty="0">
                <a:latin typeface="Arial" panose="020B0604020202020204" pitchFamily="34" charset="0"/>
                <a:hlinkClick r:id="rId3"/>
              </a:rPr>
              <a:t>Namibia</a:t>
            </a:r>
            <a:r>
              <a:rPr lang="es-ES" altLang="es-ES" sz="2000" dirty="0">
                <a:latin typeface="Arial" panose="020B0604020202020204" pitchFamily="34" charset="0"/>
              </a:rPr>
              <a:t>, </a:t>
            </a:r>
            <a:r>
              <a:rPr lang="es-ES" altLang="es-ES" sz="2000" dirty="0" err="1">
                <a:latin typeface="Arial" panose="020B0604020202020204" pitchFamily="34" charset="0"/>
              </a:rPr>
              <a:t>independent</a:t>
            </a:r>
            <a:r>
              <a:rPr lang="es-ES" altLang="es-ES" sz="2000" dirty="0">
                <a:latin typeface="Arial" panose="020B0604020202020204" pitchFamily="34" charset="0"/>
              </a:rPr>
              <a:t> </a:t>
            </a:r>
            <a:r>
              <a:rPr lang="es-ES" altLang="es-ES" sz="2000" dirty="0" err="1">
                <a:latin typeface="Arial" panose="020B0604020202020204" pitchFamily="34" charset="0"/>
              </a:rPr>
              <a:t>of</a:t>
            </a:r>
            <a:r>
              <a:rPr lang="es-ES" altLang="es-ES" sz="2000" dirty="0">
                <a:latin typeface="Arial" panose="020B0604020202020204" pitchFamily="34" charset="0"/>
              </a:rPr>
              <a:t> South </a:t>
            </a:r>
            <a:r>
              <a:rPr lang="es-ES" altLang="es-ES" sz="2000" dirty="0" err="1">
                <a:latin typeface="Arial" panose="020B0604020202020204" pitchFamily="34" charset="0"/>
              </a:rPr>
              <a:t>Africa</a:t>
            </a:r>
            <a:r>
              <a:rPr lang="es-ES" altLang="es-ES" sz="2000" dirty="0">
                <a:latin typeface="Arial" panose="020B0604020202020204" pitchFamily="34" charset="0"/>
              </a:rPr>
              <a:t>. </a:t>
            </a:r>
          </a:p>
          <a:p>
            <a:pPr lvl="1" algn="ctr">
              <a:spcBef>
                <a:spcPct val="50000"/>
              </a:spcBef>
              <a:buFontTx/>
              <a:buAutoNum type="arabicPeriod"/>
            </a:pPr>
            <a:r>
              <a:rPr lang="es-ES" altLang="es-ES" sz="2000" dirty="0">
                <a:latin typeface="Arial" panose="020B0604020202020204" pitchFamily="34" charset="0"/>
              </a:rPr>
              <a:t>1990 - North and South Yemen </a:t>
            </a:r>
            <a:r>
              <a:rPr lang="es-ES" altLang="es-ES" sz="2000" dirty="0" err="1">
                <a:latin typeface="Arial" panose="020B0604020202020204" pitchFamily="34" charset="0"/>
              </a:rPr>
              <a:t>merged</a:t>
            </a:r>
            <a:r>
              <a:rPr lang="es-ES" altLang="es-ES" sz="2000" dirty="0">
                <a:latin typeface="Arial" panose="020B0604020202020204" pitchFamily="34" charset="0"/>
              </a:rPr>
              <a:t> to </a:t>
            </a:r>
            <a:r>
              <a:rPr lang="es-ES" altLang="es-ES" sz="2000" dirty="0" err="1">
                <a:latin typeface="Arial" panose="020B0604020202020204" pitchFamily="34" charset="0"/>
              </a:rPr>
              <a:t>form</a:t>
            </a:r>
            <a:r>
              <a:rPr lang="es-ES" altLang="es-ES" sz="2000" dirty="0">
                <a:latin typeface="Arial" panose="020B0604020202020204" pitchFamily="34" charset="0"/>
              </a:rPr>
              <a:t> a </a:t>
            </a:r>
            <a:r>
              <a:rPr lang="es-ES" altLang="es-ES" sz="2000" dirty="0" err="1">
                <a:latin typeface="Arial" panose="020B0604020202020204" pitchFamily="34" charset="0"/>
              </a:rPr>
              <a:t>unified</a:t>
            </a:r>
            <a:r>
              <a:rPr lang="es-ES" altLang="es-ES" sz="2000" dirty="0">
                <a:latin typeface="Arial" panose="020B0604020202020204" pitchFamily="34" charset="0"/>
              </a:rPr>
              <a:t> </a:t>
            </a:r>
            <a:r>
              <a:rPr lang="es-ES" altLang="es-ES" sz="2000" dirty="0">
                <a:latin typeface="Arial" panose="020B0604020202020204" pitchFamily="34" charset="0"/>
                <a:hlinkClick r:id="rId4"/>
              </a:rPr>
              <a:t>Yemen</a:t>
            </a:r>
            <a:r>
              <a:rPr lang="es-ES" altLang="es-ES" sz="2000" dirty="0">
                <a:latin typeface="Arial" panose="020B0604020202020204" pitchFamily="34" charset="0"/>
              </a:rPr>
              <a:t>. </a:t>
            </a:r>
          </a:p>
          <a:p>
            <a:pPr lvl="1" algn="ctr">
              <a:spcBef>
                <a:spcPct val="50000"/>
              </a:spcBef>
              <a:buFontTx/>
              <a:buAutoNum type="arabicPeriod"/>
            </a:pPr>
            <a:r>
              <a:rPr lang="es-ES" altLang="es-ES" sz="2000" dirty="0">
                <a:latin typeface="Arial" panose="020B0604020202020204" pitchFamily="34" charset="0"/>
              </a:rPr>
              <a:t>1991 - The </a:t>
            </a:r>
            <a:r>
              <a:rPr lang="es-ES" altLang="es-ES" sz="2000" dirty="0">
                <a:latin typeface="Arial" panose="020B0604020202020204" pitchFamily="34" charset="0"/>
                <a:hlinkClick r:id="rId5"/>
              </a:rPr>
              <a:t>Marshall </a:t>
            </a:r>
            <a:r>
              <a:rPr lang="es-ES" altLang="es-ES" sz="2000" dirty="0" err="1">
                <a:latin typeface="Arial" panose="020B0604020202020204" pitchFamily="34" charset="0"/>
                <a:hlinkClick r:id="rId5"/>
              </a:rPr>
              <a:t>Islands</a:t>
            </a:r>
            <a:r>
              <a:rPr lang="es-ES" altLang="es-ES" sz="2000" dirty="0">
                <a:latin typeface="Arial" panose="020B0604020202020204" pitchFamily="34" charset="0"/>
              </a:rPr>
              <a:t>, </a:t>
            </a:r>
            <a:r>
              <a:rPr lang="es-ES" altLang="es-ES" sz="2000" dirty="0" err="1">
                <a:latin typeface="Arial" panose="020B0604020202020204" pitchFamily="34" charset="0"/>
              </a:rPr>
              <a:t>administered</a:t>
            </a:r>
            <a:r>
              <a:rPr lang="es-ES" altLang="es-ES" sz="2000" dirty="0">
                <a:latin typeface="Arial" panose="020B0604020202020204" pitchFamily="34" charset="0"/>
              </a:rPr>
              <a:t> </a:t>
            </a:r>
            <a:r>
              <a:rPr lang="es-ES" altLang="es-ES" sz="2000" dirty="0" err="1">
                <a:latin typeface="Arial" panose="020B0604020202020204" pitchFamily="34" charset="0"/>
              </a:rPr>
              <a:t>by</a:t>
            </a:r>
            <a:r>
              <a:rPr lang="es-ES" altLang="es-ES" sz="2000" dirty="0">
                <a:latin typeface="Arial" panose="020B0604020202020204" pitchFamily="34" charset="0"/>
              </a:rPr>
              <a:t> the </a:t>
            </a:r>
            <a:r>
              <a:rPr lang="es-ES" altLang="es-ES" sz="2000" dirty="0" err="1">
                <a:latin typeface="Arial" panose="020B0604020202020204" pitchFamily="34" charset="0"/>
              </a:rPr>
              <a:t>United</a:t>
            </a:r>
            <a:r>
              <a:rPr lang="es-ES" altLang="es-ES" sz="2000" dirty="0">
                <a:latin typeface="Arial" panose="020B0604020202020204" pitchFamily="34" charset="0"/>
              </a:rPr>
              <a:t> </a:t>
            </a:r>
            <a:r>
              <a:rPr lang="es-ES" altLang="es-ES" sz="2000" dirty="0" err="1">
                <a:latin typeface="Arial" panose="020B0604020202020204" pitchFamily="34" charset="0"/>
              </a:rPr>
              <a:t>States</a:t>
            </a:r>
            <a:r>
              <a:rPr lang="es-ES" altLang="es-ES" sz="2000" dirty="0">
                <a:latin typeface="Arial" panose="020B0604020202020204" pitchFamily="34" charset="0"/>
              </a:rPr>
              <a:t>, </a:t>
            </a:r>
            <a:r>
              <a:rPr lang="es-ES" altLang="es-ES" sz="2000" dirty="0" err="1">
                <a:latin typeface="Arial" panose="020B0604020202020204" pitchFamily="34" charset="0"/>
              </a:rPr>
              <a:t>gained</a:t>
            </a:r>
            <a:r>
              <a:rPr lang="es-ES" altLang="es-ES" sz="2000" dirty="0">
                <a:latin typeface="Arial" panose="020B0604020202020204" pitchFamily="34" charset="0"/>
              </a:rPr>
              <a:t> </a:t>
            </a:r>
            <a:r>
              <a:rPr lang="es-ES" altLang="es-ES" sz="2000" dirty="0" err="1">
                <a:latin typeface="Arial" panose="020B0604020202020204" pitchFamily="34" charset="0"/>
              </a:rPr>
              <a:t>independence</a:t>
            </a:r>
            <a:r>
              <a:rPr lang="es-ES" altLang="es-ES" sz="2000" dirty="0">
                <a:latin typeface="Arial" panose="020B0604020202020204" pitchFamily="34" charset="0"/>
              </a:rPr>
              <a:t> as a </a:t>
            </a:r>
            <a:r>
              <a:rPr lang="es-ES" altLang="es-ES" sz="2000" dirty="0" err="1">
                <a:latin typeface="Arial" panose="020B0604020202020204" pitchFamily="34" charset="0"/>
              </a:rPr>
              <a:t>former</a:t>
            </a:r>
            <a:r>
              <a:rPr lang="es-ES" altLang="es-ES" sz="2000" dirty="0">
                <a:latin typeface="Arial" panose="020B0604020202020204" pitchFamily="34" charset="0"/>
              </a:rPr>
              <a:t> </a:t>
            </a:r>
            <a:r>
              <a:rPr lang="es-ES" altLang="es-ES" sz="2000" dirty="0" err="1">
                <a:latin typeface="Arial" panose="020B0604020202020204" pitchFamily="34" charset="0"/>
              </a:rPr>
              <a:t>colony</a:t>
            </a:r>
            <a:r>
              <a:rPr lang="es-ES" altLang="es-ES" sz="2000" dirty="0">
                <a:latin typeface="Arial" panose="020B0604020202020204" pitchFamily="34" charset="0"/>
              </a:rPr>
              <a:t>. </a:t>
            </a:r>
          </a:p>
          <a:p>
            <a:pPr lvl="1" algn="ctr">
              <a:spcBef>
                <a:spcPct val="50000"/>
              </a:spcBef>
              <a:buFontTx/>
              <a:buAutoNum type="arabicPeriod"/>
            </a:pPr>
            <a:r>
              <a:rPr lang="es-ES" altLang="es-ES" sz="2000" dirty="0">
                <a:latin typeface="Arial" panose="020B0604020202020204" pitchFamily="34" charset="0"/>
              </a:rPr>
              <a:t>1991 - </a:t>
            </a:r>
            <a:r>
              <a:rPr lang="es-ES" altLang="es-ES" sz="2000" dirty="0">
                <a:latin typeface="Arial" panose="020B0604020202020204" pitchFamily="34" charset="0"/>
                <a:hlinkClick r:id="rId6"/>
              </a:rPr>
              <a:t>Micronesia</a:t>
            </a:r>
            <a:r>
              <a:rPr lang="es-ES" altLang="es-ES" sz="2000" dirty="0">
                <a:latin typeface="Arial" panose="020B0604020202020204" pitchFamily="34" charset="0"/>
              </a:rPr>
              <a:t>, </a:t>
            </a:r>
            <a:r>
              <a:rPr lang="es-ES" altLang="es-ES" sz="2000" dirty="0" err="1">
                <a:latin typeface="Arial" panose="020B0604020202020204" pitchFamily="34" charset="0"/>
              </a:rPr>
              <a:t>became</a:t>
            </a:r>
            <a:r>
              <a:rPr lang="es-ES" altLang="es-ES" sz="2000" dirty="0">
                <a:latin typeface="Arial" panose="020B0604020202020204" pitchFamily="34" charset="0"/>
              </a:rPr>
              <a:t> </a:t>
            </a:r>
            <a:r>
              <a:rPr lang="es-ES" altLang="es-ES" sz="2000" dirty="0" err="1">
                <a:latin typeface="Arial" panose="020B0604020202020204" pitchFamily="34" charset="0"/>
              </a:rPr>
              <a:t>independent</a:t>
            </a:r>
            <a:r>
              <a:rPr lang="es-ES" altLang="es-ES" sz="2000" dirty="0">
                <a:latin typeface="Arial" panose="020B0604020202020204" pitchFamily="34" charset="0"/>
              </a:rPr>
              <a:t> </a:t>
            </a:r>
            <a:r>
              <a:rPr lang="es-ES" altLang="es-ES" sz="2000" dirty="0" err="1">
                <a:latin typeface="Arial" panose="020B0604020202020204" pitchFamily="34" charset="0"/>
              </a:rPr>
              <a:t>from</a:t>
            </a:r>
            <a:r>
              <a:rPr lang="es-ES" altLang="es-ES" sz="2000" dirty="0">
                <a:latin typeface="Arial" panose="020B0604020202020204" pitchFamily="34" charset="0"/>
              </a:rPr>
              <a:t> the </a:t>
            </a:r>
            <a:r>
              <a:rPr lang="es-ES" altLang="es-ES" sz="2000" dirty="0" err="1">
                <a:latin typeface="Arial" panose="020B0604020202020204" pitchFamily="34" charset="0"/>
              </a:rPr>
              <a:t>United</a:t>
            </a:r>
            <a:r>
              <a:rPr lang="es-ES" altLang="es-ES" sz="2000" dirty="0">
                <a:latin typeface="Arial" panose="020B0604020202020204" pitchFamily="34" charset="0"/>
              </a:rPr>
              <a:t> </a:t>
            </a:r>
            <a:r>
              <a:rPr lang="es-ES" altLang="es-ES" sz="2000" dirty="0" err="1">
                <a:latin typeface="Arial" panose="020B0604020202020204" pitchFamily="34" charset="0"/>
              </a:rPr>
              <a:t>States</a:t>
            </a:r>
            <a:r>
              <a:rPr lang="es-ES" altLang="es-ES" sz="2000" dirty="0">
                <a:latin typeface="Arial" panose="020B0604020202020204" pitchFamily="34" charset="0"/>
              </a:rPr>
              <a:t>. </a:t>
            </a:r>
          </a:p>
          <a:p>
            <a:pPr lvl="1" algn="ctr">
              <a:spcBef>
                <a:spcPct val="50000"/>
              </a:spcBef>
              <a:buFontTx/>
              <a:buAutoNum type="arabicPeriod"/>
            </a:pPr>
            <a:r>
              <a:rPr lang="es-ES" altLang="es-ES" sz="2000" dirty="0">
                <a:latin typeface="Arial" panose="020B0604020202020204" pitchFamily="34" charset="0"/>
              </a:rPr>
              <a:t>1993 – </a:t>
            </a:r>
            <a:r>
              <a:rPr lang="es-ES" altLang="es-ES" sz="2000" dirty="0">
                <a:latin typeface="Arial" panose="020B0604020202020204" pitchFamily="34" charset="0"/>
                <a:hlinkClick r:id="rId7"/>
              </a:rPr>
              <a:t>Eritrea</a:t>
            </a:r>
            <a:r>
              <a:rPr lang="es-ES" altLang="es-ES" sz="2000" dirty="0">
                <a:latin typeface="Arial" panose="020B0604020202020204" pitchFamily="34" charset="0"/>
              </a:rPr>
              <a:t>, a </a:t>
            </a:r>
            <a:r>
              <a:rPr lang="es-ES" altLang="es-ES" sz="2000" dirty="0" err="1">
                <a:latin typeface="Arial" panose="020B0604020202020204" pitchFamily="34" charset="0"/>
              </a:rPr>
              <a:t>part</a:t>
            </a:r>
            <a:r>
              <a:rPr lang="es-ES" altLang="es-ES" sz="2000" dirty="0">
                <a:latin typeface="Arial" panose="020B0604020202020204" pitchFamily="34" charset="0"/>
              </a:rPr>
              <a:t> </a:t>
            </a:r>
            <a:r>
              <a:rPr lang="es-ES" altLang="es-ES" sz="2000" dirty="0" err="1">
                <a:latin typeface="Arial" panose="020B0604020202020204" pitchFamily="34" charset="0"/>
              </a:rPr>
              <a:t>of</a:t>
            </a:r>
            <a:r>
              <a:rPr lang="es-ES" altLang="es-ES" sz="2000" dirty="0">
                <a:latin typeface="Arial" panose="020B0604020202020204" pitchFamily="34" charset="0"/>
              </a:rPr>
              <a:t> </a:t>
            </a:r>
            <a:r>
              <a:rPr lang="es-ES" altLang="es-ES" sz="2000" dirty="0" err="1">
                <a:latin typeface="Arial" panose="020B0604020202020204" pitchFamily="34" charset="0"/>
              </a:rPr>
              <a:t>Ethiopia</a:t>
            </a:r>
            <a:r>
              <a:rPr lang="es-ES" altLang="es-ES" sz="2000" dirty="0">
                <a:latin typeface="Arial" panose="020B0604020202020204" pitchFamily="34" charset="0"/>
              </a:rPr>
              <a:t>, </a:t>
            </a:r>
            <a:r>
              <a:rPr lang="es-ES" altLang="es-ES" sz="2000" dirty="0" err="1">
                <a:latin typeface="Arial" panose="020B0604020202020204" pitchFamily="34" charset="0"/>
              </a:rPr>
              <a:t>seceded</a:t>
            </a:r>
            <a:r>
              <a:rPr lang="es-ES" altLang="es-ES" sz="2000" dirty="0">
                <a:latin typeface="Arial" panose="020B0604020202020204" pitchFamily="34" charset="0"/>
              </a:rPr>
              <a:t> and </a:t>
            </a:r>
            <a:r>
              <a:rPr lang="es-ES" altLang="es-ES" sz="2000" dirty="0" err="1">
                <a:latin typeface="Arial" panose="020B0604020202020204" pitchFamily="34" charset="0"/>
              </a:rPr>
              <a:t>gained</a:t>
            </a:r>
            <a:r>
              <a:rPr lang="es-ES" altLang="es-ES" sz="2000" dirty="0">
                <a:latin typeface="Arial" panose="020B0604020202020204" pitchFamily="34" charset="0"/>
              </a:rPr>
              <a:t> </a:t>
            </a:r>
            <a:r>
              <a:rPr lang="es-ES" altLang="es-ES" sz="2000" dirty="0" err="1">
                <a:latin typeface="Arial" panose="020B0604020202020204" pitchFamily="34" charset="0"/>
              </a:rPr>
              <a:t>independence</a:t>
            </a:r>
            <a:r>
              <a:rPr lang="es-ES" altLang="es-ES" sz="2000" dirty="0">
                <a:latin typeface="Arial" panose="020B0604020202020204" pitchFamily="34" charset="0"/>
              </a:rPr>
              <a:t>. </a:t>
            </a:r>
          </a:p>
          <a:p>
            <a:pPr lvl="1" algn="ctr">
              <a:spcBef>
                <a:spcPct val="50000"/>
              </a:spcBef>
              <a:buFontTx/>
              <a:buAutoNum type="arabicPeriod"/>
            </a:pPr>
            <a:r>
              <a:rPr lang="es-ES" altLang="es-ES" sz="2000" dirty="0">
                <a:latin typeface="Arial" panose="020B0604020202020204" pitchFamily="34" charset="0"/>
              </a:rPr>
              <a:t>1994 – </a:t>
            </a:r>
            <a:r>
              <a:rPr lang="es-ES" altLang="es-ES" sz="2000" dirty="0">
                <a:latin typeface="Arial" panose="020B0604020202020204" pitchFamily="34" charset="0"/>
                <a:hlinkClick r:id="rId8"/>
              </a:rPr>
              <a:t>Palau</a:t>
            </a:r>
            <a:r>
              <a:rPr lang="es-ES" altLang="es-ES" sz="2000" dirty="0">
                <a:latin typeface="Arial" panose="020B0604020202020204" pitchFamily="34" charset="0"/>
              </a:rPr>
              <a:t>. </a:t>
            </a:r>
            <a:r>
              <a:rPr lang="es-ES" altLang="es-ES" sz="2000" dirty="0" err="1">
                <a:latin typeface="Arial" panose="020B0604020202020204" pitchFamily="34" charset="0"/>
              </a:rPr>
              <a:t>administered</a:t>
            </a:r>
            <a:r>
              <a:rPr lang="es-ES" altLang="es-ES" sz="2000" dirty="0">
                <a:latin typeface="Arial" panose="020B0604020202020204" pitchFamily="34" charset="0"/>
              </a:rPr>
              <a:t> </a:t>
            </a:r>
            <a:r>
              <a:rPr lang="es-ES" altLang="es-ES" sz="2000" dirty="0" err="1">
                <a:latin typeface="Arial" panose="020B0604020202020204" pitchFamily="34" charset="0"/>
              </a:rPr>
              <a:t>by</a:t>
            </a:r>
            <a:r>
              <a:rPr lang="es-ES" altLang="es-ES" sz="2000" dirty="0">
                <a:latin typeface="Arial" panose="020B0604020202020204" pitchFamily="34" charset="0"/>
              </a:rPr>
              <a:t> the </a:t>
            </a:r>
            <a:r>
              <a:rPr lang="es-ES" altLang="es-ES" sz="2000" dirty="0" err="1">
                <a:latin typeface="Arial" panose="020B0604020202020204" pitchFamily="34" charset="0"/>
              </a:rPr>
              <a:t>United</a:t>
            </a:r>
            <a:r>
              <a:rPr lang="es-ES" altLang="es-ES" sz="2000" dirty="0">
                <a:latin typeface="Arial" panose="020B0604020202020204" pitchFamily="34" charset="0"/>
              </a:rPr>
              <a:t> </a:t>
            </a:r>
            <a:r>
              <a:rPr lang="es-ES" altLang="es-ES" sz="2000" dirty="0" err="1">
                <a:latin typeface="Arial" panose="020B0604020202020204" pitchFamily="34" charset="0"/>
              </a:rPr>
              <a:t>States</a:t>
            </a:r>
            <a:r>
              <a:rPr lang="es-ES" altLang="es-ES" sz="2000" dirty="0">
                <a:latin typeface="Arial" panose="020B0604020202020204" pitchFamily="34" charset="0"/>
              </a:rPr>
              <a:t>, </a:t>
            </a:r>
            <a:r>
              <a:rPr lang="es-ES" altLang="es-ES" sz="2000" dirty="0" err="1">
                <a:latin typeface="Arial" panose="020B0604020202020204" pitchFamily="34" charset="0"/>
              </a:rPr>
              <a:t>gained</a:t>
            </a:r>
            <a:r>
              <a:rPr lang="es-ES" altLang="es-ES" sz="2000" dirty="0">
                <a:latin typeface="Arial" panose="020B0604020202020204" pitchFamily="34" charset="0"/>
              </a:rPr>
              <a:t> </a:t>
            </a:r>
            <a:r>
              <a:rPr lang="es-ES" altLang="es-ES" sz="2000" dirty="0" err="1">
                <a:latin typeface="Arial" panose="020B0604020202020204" pitchFamily="34" charset="0"/>
              </a:rPr>
              <a:t>independence</a:t>
            </a:r>
            <a:r>
              <a:rPr lang="es-ES" altLang="es-ES" sz="2000" dirty="0">
                <a:latin typeface="Arial" panose="020B0604020202020204" pitchFamily="34" charset="0"/>
              </a:rPr>
              <a:t> as a </a:t>
            </a:r>
            <a:r>
              <a:rPr lang="es-ES" altLang="es-ES" sz="2000" dirty="0" err="1">
                <a:latin typeface="Arial" panose="020B0604020202020204" pitchFamily="34" charset="0"/>
              </a:rPr>
              <a:t>former</a:t>
            </a:r>
            <a:r>
              <a:rPr lang="es-ES" altLang="es-ES" sz="2000" dirty="0">
                <a:latin typeface="Arial" panose="020B0604020202020204" pitchFamily="34" charset="0"/>
              </a:rPr>
              <a:t> </a:t>
            </a:r>
            <a:r>
              <a:rPr lang="es-ES" altLang="es-ES" sz="2000" dirty="0" err="1">
                <a:latin typeface="Arial" panose="020B0604020202020204" pitchFamily="34" charset="0"/>
              </a:rPr>
              <a:t>colony</a:t>
            </a:r>
            <a:r>
              <a:rPr lang="es-ES" altLang="es-ES" sz="2000" dirty="0">
                <a:latin typeface="Arial" panose="020B0604020202020204" pitchFamily="34" charset="0"/>
              </a:rPr>
              <a:t>. </a:t>
            </a:r>
          </a:p>
          <a:p>
            <a:pPr lvl="1" algn="ctr">
              <a:spcBef>
                <a:spcPct val="50000"/>
              </a:spcBef>
              <a:buFontTx/>
              <a:buAutoNum type="arabicPeriod"/>
            </a:pPr>
            <a:r>
              <a:rPr lang="es-ES" altLang="es-ES" sz="2000" dirty="0">
                <a:latin typeface="Arial" panose="020B0604020202020204" pitchFamily="34" charset="0"/>
              </a:rPr>
              <a:t>2002 - </a:t>
            </a:r>
            <a:r>
              <a:rPr lang="es-ES" altLang="es-ES" sz="2000" dirty="0">
                <a:latin typeface="Arial" panose="020B0604020202020204" pitchFamily="34" charset="0"/>
                <a:hlinkClick r:id="rId9"/>
              </a:rPr>
              <a:t>East Timor (Timor-Leste)</a:t>
            </a:r>
            <a:r>
              <a:rPr lang="es-ES" altLang="es-ES" sz="2000" dirty="0">
                <a:latin typeface="Arial" panose="020B0604020202020204" pitchFamily="34" charset="0"/>
              </a:rPr>
              <a:t> </a:t>
            </a:r>
            <a:r>
              <a:rPr lang="es-ES" altLang="es-ES" sz="2000" dirty="0" err="1">
                <a:latin typeface="Arial" panose="020B0604020202020204" pitchFamily="34" charset="0"/>
              </a:rPr>
              <a:t>became</a:t>
            </a:r>
            <a:r>
              <a:rPr lang="es-ES" altLang="es-ES" sz="2000" dirty="0">
                <a:latin typeface="Arial" panose="020B0604020202020204" pitchFamily="34" charset="0"/>
              </a:rPr>
              <a:t> </a:t>
            </a:r>
            <a:r>
              <a:rPr lang="es-ES" altLang="es-ES" sz="2000" dirty="0" err="1">
                <a:latin typeface="Arial" panose="020B0604020202020204" pitchFamily="34" charset="0"/>
              </a:rPr>
              <a:t>independent</a:t>
            </a:r>
            <a:r>
              <a:rPr lang="es-ES" altLang="es-ES" sz="2000" dirty="0">
                <a:latin typeface="Arial" panose="020B0604020202020204" pitchFamily="34" charset="0"/>
              </a:rPr>
              <a:t> </a:t>
            </a:r>
            <a:r>
              <a:rPr lang="es-ES" altLang="es-ES" sz="2000" dirty="0" err="1">
                <a:latin typeface="Arial" panose="020B0604020202020204" pitchFamily="34" charset="0"/>
              </a:rPr>
              <a:t>from</a:t>
            </a:r>
            <a:r>
              <a:rPr lang="es-ES" altLang="es-ES" sz="2000" dirty="0">
                <a:latin typeface="Arial" panose="020B0604020202020204" pitchFamily="34" charset="0"/>
              </a:rPr>
              <a:t> Indonesia. </a:t>
            </a:r>
          </a:p>
          <a:p>
            <a:pPr lvl="1" algn="ctr">
              <a:spcBef>
                <a:spcPct val="50000"/>
              </a:spcBef>
              <a:buFontTx/>
              <a:buAutoNum type="arabicPeriod"/>
            </a:pPr>
            <a:endParaRPr lang="es-ES" altLang="es-ES" sz="2000" dirty="0">
              <a:latin typeface="Arial" panose="020B0604020202020204" pitchFamily="34" charset="0"/>
            </a:endParaRPr>
          </a:p>
        </p:txBody>
      </p:sp>
    </p:spTree>
    <p:extLst>
      <p:ext uri="{BB962C8B-B14F-4D97-AF65-F5344CB8AC3E}">
        <p14:creationId xmlns:p14="http://schemas.microsoft.com/office/powerpoint/2010/main" val="31456141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6051B72B-4A63-4F85-9FE9-7C123EA153FE}"/>
              </a:ext>
            </a:extLst>
          </p:cNvPr>
          <p:cNvSpPr>
            <a:spLocks noGrp="1"/>
          </p:cNvSpPr>
          <p:nvPr>
            <p:ph type="title"/>
          </p:nvPr>
        </p:nvSpPr>
        <p:spPr>
          <a:xfrm>
            <a:off x="609600" y="-67627"/>
            <a:ext cx="10972800" cy="1143000"/>
          </a:xfrm>
        </p:spPr>
        <p:txBody>
          <a:bodyPr/>
          <a:lstStyle/>
          <a:p>
            <a:r>
              <a:rPr lang="es-ES" dirty="0"/>
              <a:t>Resultado: total estatalización del mundo</a:t>
            </a:r>
          </a:p>
        </p:txBody>
      </p:sp>
      <p:sp>
        <p:nvSpPr>
          <p:cNvPr id="4" name="Marcador de fecha 3">
            <a:extLst>
              <a:ext uri="{FF2B5EF4-FFF2-40B4-BE49-F238E27FC236}">
                <a16:creationId xmlns:a16="http://schemas.microsoft.com/office/drawing/2014/main" id="{F5286376-AB71-42DF-B067-CE7BB0BF8413}"/>
              </a:ext>
            </a:extLst>
          </p:cNvPr>
          <p:cNvSpPr>
            <a:spLocks noGrp="1"/>
          </p:cNvSpPr>
          <p:nvPr>
            <p:ph type="dt" sz="half" idx="10"/>
          </p:nvPr>
        </p:nvSpPr>
        <p:spPr/>
        <p:txBody>
          <a:bodyPr/>
          <a:lstStyle/>
          <a:p>
            <a:pPr>
              <a:defRPr/>
            </a:pPr>
            <a:fld id="{A655082F-5399-4C17-AC70-CDEE7580E85E}" type="datetime1">
              <a:rPr lang="es-ES" smtClean="0">
                <a:solidFill>
                  <a:srgbClr val="FFFFFF"/>
                </a:solidFill>
              </a:rPr>
              <a:pPr>
                <a:defRPr/>
              </a:pPr>
              <a:t>06/06/2018</a:t>
            </a:fld>
            <a:endParaRPr lang="es-ES">
              <a:solidFill>
                <a:srgbClr val="FFFFFF"/>
              </a:solidFill>
            </a:endParaRPr>
          </a:p>
        </p:txBody>
      </p:sp>
      <p:sp>
        <p:nvSpPr>
          <p:cNvPr id="5" name="Marcador de pie de página 4">
            <a:extLst>
              <a:ext uri="{FF2B5EF4-FFF2-40B4-BE49-F238E27FC236}">
                <a16:creationId xmlns:a16="http://schemas.microsoft.com/office/drawing/2014/main" id="{7A0F0479-6840-4B0F-AAEE-7063CCBB0F94}"/>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a:extLst>
              <a:ext uri="{FF2B5EF4-FFF2-40B4-BE49-F238E27FC236}">
                <a16:creationId xmlns:a16="http://schemas.microsoft.com/office/drawing/2014/main" id="{C79F640B-E6EF-4D28-8C64-2831C8FC8A89}"/>
              </a:ext>
            </a:extLst>
          </p:cNvPr>
          <p:cNvSpPr>
            <a:spLocks noGrp="1"/>
          </p:cNvSpPr>
          <p:nvPr>
            <p:ph type="sldNum" sz="quarter" idx="12"/>
          </p:nvPr>
        </p:nvSpPr>
        <p:spPr/>
        <p:txBody>
          <a:bodyPr/>
          <a:lstStyle/>
          <a:p>
            <a:fld id="{9537B5E9-28F5-480E-9015-ADD6860C1436}" type="slidenum">
              <a:rPr lang="es-ES" altLang="es-ES" smtClean="0">
                <a:solidFill>
                  <a:srgbClr val="FFFFFF"/>
                </a:solidFill>
              </a:rPr>
              <a:pPr/>
              <a:t>54</a:t>
            </a:fld>
            <a:endParaRPr lang="es-ES" altLang="es-ES">
              <a:solidFill>
                <a:srgbClr val="FFFFFF"/>
              </a:solidFill>
            </a:endParaRPr>
          </a:p>
        </p:txBody>
      </p:sp>
      <p:pic>
        <p:nvPicPr>
          <p:cNvPr id="9" name="Imagen 8">
            <a:extLst>
              <a:ext uri="{FF2B5EF4-FFF2-40B4-BE49-F238E27FC236}">
                <a16:creationId xmlns:a16="http://schemas.microsoft.com/office/drawing/2014/main" id="{8B7F3E9A-E0A4-4FCD-ADA3-C0C870115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984076"/>
            <a:ext cx="10779760" cy="5627035"/>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5">
                <a:extLst>
                  <a:ext uri="{FF2B5EF4-FFF2-40B4-BE49-F238E27FC236}">
                    <a16:creationId xmlns:a16="http://schemas.microsoft.com/office/drawing/2014/main" id="{D4696DCD-2214-493E-BD56-C31B9B520D0F}"/>
                  </a:ext>
                </a:extLst>
              </p14:cNvPr>
              <p14:cNvContentPartPr>
                <a14:cpLocks xmlns:a14="http://schemas.microsoft.com/office/drawing/2010/main" noRot="1" noChangeAspect="1" noEditPoints="1" noChangeArrowheads="1" noChangeShapeType="1"/>
              </p14:cNvContentPartPr>
              <p14:nvPr/>
            </p14:nvContentPartPr>
            <p14:xfrm>
              <a:off x="6101080" y="6047424"/>
              <a:ext cx="1468120" cy="604982"/>
            </p14:xfrm>
          </p:contentPart>
        </mc:Choice>
        <mc:Fallback xmlns="">
          <p:pic>
            <p:nvPicPr>
              <p:cNvPr id="8" name="Ink 5">
                <a:extLst>
                  <a:ext uri="{FF2B5EF4-FFF2-40B4-BE49-F238E27FC236}">
                    <a16:creationId xmlns:a16="http://schemas.microsoft.com/office/drawing/2014/main" id="{D4696DCD-2214-493E-BD56-C31B9B520D0F}"/>
                  </a:ext>
                </a:extLst>
              </p:cNvPr>
              <p:cNvPicPr>
                <a:picLocks noRot="1" noChangeAspect="1" noEditPoints="1" noChangeArrowheads="1" noChangeShapeType="1"/>
              </p:cNvPicPr>
              <p:nvPr/>
            </p:nvPicPr>
            <p:blipFill>
              <a:blip r:embed="rId4"/>
              <a:stretch>
                <a:fillRect/>
              </a:stretch>
            </p:blipFill>
            <p:spPr>
              <a:xfrm>
                <a:off x="6091736" y="6038072"/>
                <a:ext cx="1486808" cy="623685"/>
              </a:xfrm>
              <a:prstGeom prst="rect">
                <a:avLst/>
              </a:prstGeom>
            </p:spPr>
          </p:pic>
        </mc:Fallback>
      </mc:AlternateContent>
    </p:spTree>
    <p:extLst>
      <p:ext uri="{BB962C8B-B14F-4D97-AF65-F5344CB8AC3E}">
        <p14:creationId xmlns:p14="http://schemas.microsoft.com/office/powerpoint/2010/main" val="4090484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a:extLst/>
          </p:cNvPr>
          <p:cNvSpPr>
            <a:spLocks noGrp="1" noChangeArrowheads="1"/>
          </p:cNvSpPr>
          <p:nvPr>
            <p:ph type="title"/>
          </p:nvPr>
        </p:nvSpPr>
        <p:spPr>
          <a:xfrm>
            <a:off x="508000" y="76200"/>
            <a:ext cx="10180320" cy="1143000"/>
          </a:xfrm>
        </p:spPr>
        <p:txBody>
          <a:bodyPr/>
          <a:lstStyle/>
          <a:p>
            <a:pPr>
              <a:defRPr/>
            </a:pPr>
            <a:r>
              <a:rPr lang="es-ES" altLang="es-ES" sz="3600" dirty="0"/>
              <a:t>EL ESTADO, </a:t>
            </a:r>
            <a:br>
              <a:rPr lang="es-ES" altLang="es-ES" sz="3600" dirty="0"/>
            </a:br>
            <a:r>
              <a:rPr lang="es-ES" altLang="es-ES" sz="3600" b="1" dirty="0">
                <a:solidFill>
                  <a:srgbClr val="FFFF00"/>
                </a:solidFill>
              </a:rPr>
              <a:t>SUJETO CENTRAL DEL ORDEN GLOBAL</a:t>
            </a:r>
          </a:p>
        </p:txBody>
      </p:sp>
      <p:sp>
        <p:nvSpPr>
          <p:cNvPr id="650243" name="Rectangle 3">
            <a:extLst/>
          </p:cNvPr>
          <p:cNvSpPr>
            <a:spLocks noGrp="1" noChangeArrowheads="1"/>
          </p:cNvSpPr>
          <p:nvPr>
            <p:ph type="body" idx="1"/>
          </p:nvPr>
        </p:nvSpPr>
        <p:spPr>
          <a:xfrm>
            <a:off x="508000" y="1439546"/>
            <a:ext cx="10083800" cy="4530725"/>
          </a:xfrm>
        </p:spPr>
        <p:txBody>
          <a:bodyPr/>
          <a:lstStyle/>
          <a:p>
            <a:pPr marL="0" indent="0" algn="ctr">
              <a:lnSpc>
                <a:spcPct val="90000"/>
              </a:lnSpc>
              <a:buNone/>
              <a:defRPr/>
            </a:pPr>
            <a:r>
              <a:rPr lang="es-ES" altLang="es-ES" sz="2400" b="1" dirty="0">
                <a:solidFill>
                  <a:srgbClr val="FFFF00"/>
                </a:solidFill>
              </a:rPr>
              <a:t>La sociedad-mundo se ordena políticamente como una colección de 203 Estados soberanos que gestionan todo el territorio del mundo.</a:t>
            </a:r>
          </a:p>
          <a:p>
            <a:pPr marL="0" indent="0">
              <a:lnSpc>
                <a:spcPct val="90000"/>
              </a:lnSpc>
              <a:buNone/>
              <a:defRPr/>
            </a:pPr>
            <a:endParaRPr lang="es-ES" altLang="es-ES" sz="2000" dirty="0"/>
          </a:p>
          <a:p>
            <a:pPr>
              <a:lnSpc>
                <a:spcPct val="90000"/>
              </a:lnSpc>
              <a:defRPr/>
            </a:pPr>
            <a:r>
              <a:rPr lang="es-ES" altLang="es-ES" sz="2000" dirty="0"/>
              <a:t>Y del mismo modo que la UE ha reforzado (NO DEBILITADO) a los Estados, la globalización también hace de cada Estado el administrador único de un territorio, responsable del mismo ante la comunidad internacional, reforzándolo.</a:t>
            </a:r>
          </a:p>
          <a:p>
            <a:pPr marL="0" indent="0">
              <a:lnSpc>
                <a:spcPct val="90000"/>
              </a:lnSpc>
              <a:buNone/>
              <a:defRPr/>
            </a:pPr>
            <a:endParaRPr lang="es-ES" altLang="es-ES" sz="2000" dirty="0"/>
          </a:p>
          <a:p>
            <a:pPr>
              <a:lnSpc>
                <a:spcPct val="90000"/>
              </a:lnSpc>
              <a:defRPr/>
            </a:pPr>
            <a:r>
              <a:rPr lang="es-ES" altLang="es-ES" sz="2000" dirty="0"/>
              <a:t>La globalización, además, ha hecho viables Estados pequeños, que antes no lo eran </a:t>
            </a:r>
            <a:r>
              <a:rPr lang="es-ES" sz="2000" dirty="0"/>
              <a:t>(108 Estados &lt; 5 m. hab. = 48% en la ONU).</a:t>
            </a:r>
          </a:p>
          <a:p>
            <a:pPr marL="0" indent="0">
              <a:lnSpc>
                <a:spcPct val="90000"/>
              </a:lnSpc>
              <a:buNone/>
              <a:defRPr/>
            </a:pPr>
            <a:endParaRPr lang="es-ES" altLang="es-ES" sz="2000" dirty="0"/>
          </a:p>
          <a:p>
            <a:pPr>
              <a:lnSpc>
                <a:spcPct val="90000"/>
              </a:lnSpc>
              <a:defRPr/>
            </a:pPr>
            <a:r>
              <a:rPr lang="es-ES" altLang="es-ES" sz="2000" dirty="0"/>
              <a:t>Y hoy, todo lo que circula (personas, mercancías, servicios, arte, noticias, deportistas) lleva la marca de su origen estatal (pasaporte, </a:t>
            </a:r>
            <a:r>
              <a:rPr lang="es-ES" altLang="es-ES" sz="2000" b="1" i="1" dirty="0" err="1"/>
              <a:t>made</a:t>
            </a:r>
            <a:r>
              <a:rPr lang="es-ES" altLang="es-ES" sz="2000" b="1" i="1" dirty="0"/>
              <a:t> in</a:t>
            </a:r>
            <a:r>
              <a:rPr lang="es-ES" altLang="es-ES" sz="2000" dirty="0"/>
              <a:t>). El mundo como un “desfile de belleza” de Estados que compiten.</a:t>
            </a:r>
          </a:p>
        </p:txBody>
      </p:sp>
    </p:spTree>
    <p:extLst>
      <p:ext uri="{BB962C8B-B14F-4D97-AF65-F5344CB8AC3E}">
        <p14:creationId xmlns:p14="http://schemas.microsoft.com/office/powerpoint/2010/main" val="4080141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9CB3A0-D646-4E8C-BAF5-CD5F81ADC8EC}"/>
              </a:ext>
            </a:extLst>
          </p:cNvPr>
          <p:cNvSpPr>
            <a:spLocks noGrp="1"/>
          </p:cNvSpPr>
          <p:nvPr>
            <p:ph type="title"/>
          </p:nvPr>
        </p:nvSpPr>
        <p:spPr>
          <a:xfrm>
            <a:off x="609600" y="1070293"/>
            <a:ext cx="10972800" cy="1143000"/>
          </a:xfrm>
        </p:spPr>
        <p:txBody>
          <a:bodyPr/>
          <a:lstStyle/>
          <a:p>
            <a:r>
              <a:rPr lang="es-ES" dirty="0"/>
              <a:t>UN FRACASO Y UN ÉXITO DE LA ESTATALIZACION</a:t>
            </a:r>
          </a:p>
        </p:txBody>
      </p:sp>
      <p:sp>
        <p:nvSpPr>
          <p:cNvPr id="3" name="Marcador de contenido 2">
            <a:extLst>
              <a:ext uri="{FF2B5EF4-FFF2-40B4-BE49-F238E27FC236}">
                <a16:creationId xmlns:a16="http://schemas.microsoft.com/office/drawing/2014/main" id="{CBB148B2-2B2B-4DC6-AE9E-EE402FE19AA2}"/>
              </a:ext>
            </a:extLst>
          </p:cNvPr>
          <p:cNvSpPr>
            <a:spLocks noGrp="1"/>
          </p:cNvSpPr>
          <p:nvPr>
            <p:ph idx="1"/>
          </p:nvPr>
        </p:nvSpPr>
        <p:spPr>
          <a:xfrm>
            <a:off x="2044995" y="3009312"/>
            <a:ext cx="10972800" cy="4530725"/>
          </a:xfrm>
        </p:spPr>
        <p:txBody>
          <a:bodyPr/>
          <a:lstStyle/>
          <a:p>
            <a:r>
              <a:rPr lang="es-ES" dirty="0"/>
              <a:t>El fracaso: los Estados fallidos</a:t>
            </a:r>
          </a:p>
          <a:p>
            <a:endParaRPr lang="es-ES" dirty="0"/>
          </a:p>
          <a:p>
            <a:r>
              <a:rPr lang="es-ES" dirty="0"/>
              <a:t>El éxito: los Estados democráticos</a:t>
            </a:r>
          </a:p>
        </p:txBody>
      </p:sp>
      <p:sp>
        <p:nvSpPr>
          <p:cNvPr id="4" name="Marcador de fecha 3">
            <a:extLst>
              <a:ext uri="{FF2B5EF4-FFF2-40B4-BE49-F238E27FC236}">
                <a16:creationId xmlns:a16="http://schemas.microsoft.com/office/drawing/2014/main" id="{7CC1D591-6CFA-426E-B897-421B2E219352}"/>
              </a:ext>
            </a:extLst>
          </p:cNvPr>
          <p:cNvSpPr>
            <a:spLocks noGrp="1"/>
          </p:cNvSpPr>
          <p:nvPr>
            <p:ph type="dt" sz="half" idx="10"/>
          </p:nvPr>
        </p:nvSpPr>
        <p:spPr/>
        <p:txBody>
          <a:bodyPr/>
          <a:lstStyle/>
          <a:p>
            <a:pPr>
              <a:defRPr/>
            </a:pPr>
            <a:fld id="{A655082F-5399-4C17-AC70-CDEE7580E85E}" type="datetime1">
              <a:rPr lang="es-ES" smtClean="0">
                <a:solidFill>
                  <a:srgbClr val="FFFFFF"/>
                </a:solidFill>
              </a:rPr>
              <a:pPr>
                <a:defRPr/>
              </a:pPr>
              <a:t>06/06/2018</a:t>
            </a:fld>
            <a:endParaRPr lang="es-ES">
              <a:solidFill>
                <a:srgbClr val="FFFFFF"/>
              </a:solidFill>
            </a:endParaRPr>
          </a:p>
        </p:txBody>
      </p:sp>
      <p:sp>
        <p:nvSpPr>
          <p:cNvPr id="5" name="Marcador de pie de página 4">
            <a:extLst>
              <a:ext uri="{FF2B5EF4-FFF2-40B4-BE49-F238E27FC236}">
                <a16:creationId xmlns:a16="http://schemas.microsoft.com/office/drawing/2014/main" id="{5EDFCB70-7AE3-4D51-8064-7F9858DA5564}"/>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a:extLst>
              <a:ext uri="{FF2B5EF4-FFF2-40B4-BE49-F238E27FC236}">
                <a16:creationId xmlns:a16="http://schemas.microsoft.com/office/drawing/2014/main" id="{6D4001FE-C875-4FFD-9E26-E4A2401257D2}"/>
              </a:ext>
            </a:extLst>
          </p:cNvPr>
          <p:cNvSpPr>
            <a:spLocks noGrp="1"/>
          </p:cNvSpPr>
          <p:nvPr>
            <p:ph type="sldNum" sz="quarter" idx="12"/>
          </p:nvPr>
        </p:nvSpPr>
        <p:spPr/>
        <p:txBody>
          <a:bodyPr/>
          <a:lstStyle/>
          <a:p>
            <a:fld id="{9537B5E9-28F5-480E-9015-ADD6860C1436}" type="slidenum">
              <a:rPr lang="es-ES" altLang="es-ES" smtClean="0">
                <a:solidFill>
                  <a:srgbClr val="FFFFFF"/>
                </a:solidFill>
              </a:rPr>
              <a:pPr/>
              <a:t>56</a:t>
            </a:fld>
            <a:endParaRPr lang="es-ES" altLang="es-ES">
              <a:solidFill>
                <a:srgbClr val="FFFFFF"/>
              </a:solidFill>
            </a:endParaRPr>
          </a:p>
        </p:txBody>
      </p:sp>
    </p:spTree>
    <p:extLst>
      <p:ext uri="{BB962C8B-B14F-4D97-AF65-F5344CB8AC3E}">
        <p14:creationId xmlns:p14="http://schemas.microsoft.com/office/powerpoint/2010/main" val="26437271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a:extLst>
              <a:ext uri="{FF2B5EF4-FFF2-40B4-BE49-F238E27FC236}">
                <a16:creationId xmlns:a16="http://schemas.microsoft.com/office/drawing/2014/main" id="{5BBFF9EE-1C8E-452F-BD9A-3BFB2F52DEDA}"/>
              </a:ext>
            </a:extLst>
          </p:cNvPr>
          <p:cNvSpPr>
            <a:spLocks noGrp="1" noChangeArrowheads="1"/>
          </p:cNvSpPr>
          <p:nvPr>
            <p:ph type="title"/>
          </p:nvPr>
        </p:nvSpPr>
        <p:spPr>
          <a:xfrm>
            <a:off x="1919288" y="2573338"/>
            <a:ext cx="8229600" cy="1143000"/>
          </a:xfrm>
        </p:spPr>
        <p:txBody>
          <a:bodyPr/>
          <a:lstStyle/>
          <a:p>
            <a:pPr eaLnBrk="1" hangingPunct="1">
              <a:defRPr/>
            </a:pPr>
            <a:br>
              <a:rPr lang="es-ES" altLang="es-ES" sz="3200" dirty="0"/>
            </a:br>
            <a:br>
              <a:rPr lang="es-ES" altLang="es-ES" sz="4000" dirty="0"/>
            </a:br>
            <a:r>
              <a:rPr lang="es-ES" altLang="es-ES" sz="4000" b="1" dirty="0">
                <a:solidFill>
                  <a:srgbClr val="FFFF00"/>
                </a:solidFill>
              </a:rPr>
              <a:t>LOS ESTADOS FALLIDOS</a:t>
            </a:r>
          </a:p>
        </p:txBody>
      </p:sp>
    </p:spTree>
    <p:extLst>
      <p:ext uri="{BB962C8B-B14F-4D97-AF65-F5344CB8AC3E}">
        <p14:creationId xmlns:p14="http://schemas.microsoft.com/office/powerpoint/2010/main" val="12201883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a:extLst>
              <a:ext uri="{FF2B5EF4-FFF2-40B4-BE49-F238E27FC236}">
                <a16:creationId xmlns:a16="http://schemas.microsoft.com/office/drawing/2014/main" id="{F3B2FDE2-4B28-4B15-953B-AD86FE7087BE}"/>
              </a:ext>
            </a:extLst>
          </p:cNvPr>
          <p:cNvSpPr>
            <a:spLocks noGrp="1" noChangeArrowheads="1"/>
          </p:cNvSpPr>
          <p:nvPr>
            <p:ph type="title"/>
          </p:nvPr>
        </p:nvSpPr>
        <p:spPr/>
        <p:txBody>
          <a:bodyPr/>
          <a:lstStyle/>
          <a:p>
            <a:pPr eaLnBrk="1" hangingPunct="1">
              <a:defRPr/>
            </a:pPr>
            <a:r>
              <a:rPr lang="es-ES" altLang="es-ES" dirty="0"/>
              <a:t>Estados y Estados fallidos</a:t>
            </a:r>
          </a:p>
        </p:txBody>
      </p:sp>
      <p:sp>
        <p:nvSpPr>
          <p:cNvPr id="684035" name="Rectangle 3">
            <a:extLst>
              <a:ext uri="{FF2B5EF4-FFF2-40B4-BE49-F238E27FC236}">
                <a16:creationId xmlns:a16="http://schemas.microsoft.com/office/drawing/2014/main" id="{52D93819-A5A6-488B-9C5B-245F9DA9E8DB}"/>
              </a:ext>
            </a:extLst>
          </p:cNvPr>
          <p:cNvSpPr>
            <a:spLocks noGrp="1" noChangeArrowheads="1"/>
          </p:cNvSpPr>
          <p:nvPr>
            <p:ph type="body" idx="1"/>
          </p:nvPr>
        </p:nvSpPr>
        <p:spPr>
          <a:xfrm>
            <a:off x="1137920" y="1615353"/>
            <a:ext cx="9966960" cy="5111750"/>
          </a:xfrm>
        </p:spPr>
        <p:txBody>
          <a:bodyPr/>
          <a:lstStyle/>
          <a:p>
            <a:pPr eaLnBrk="1" hangingPunct="1">
              <a:lnSpc>
                <a:spcPct val="80000"/>
              </a:lnSpc>
              <a:defRPr/>
            </a:pPr>
            <a:r>
              <a:rPr lang="es-ES" altLang="es-ES" sz="2000" dirty="0"/>
              <a:t>La proliferación de Estados da lugar a numerosos problemas de articulación interna:</a:t>
            </a:r>
          </a:p>
          <a:p>
            <a:pPr eaLnBrk="1" hangingPunct="1">
              <a:lnSpc>
                <a:spcPct val="80000"/>
              </a:lnSpc>
              <a:defRPr/>
            </a:pPr>
            <a:endParaRPr lang="es-ES" altLang="es-ES" sz="2000" dirty="0"/>
          </a:p>
          <a:p>
            <a:pPr lvl="1" eaLnBrk="1" hangingPunct="1">
              <a:lnSpc>
                <a:spcPct val="80000"/>
              </a:lnSpc>
              <a:defRPr/>
            </a:pPr>
            <a:r>
              <a:rPr lang="es-ES" altLang="es-ES" sz="1800" dirty="0"/>
              <a:t>Fronteras naturales o culturales mal definidas: </a:t>
            </a:r>
            <a:r>
              <a:rPr lang="es-ES" altLang="es-ES" sz="1800" b="1" dirty="0">
                <a:solidFill>
                  <a:srgbClr val="FFFF00"/>
                </a:solidFill>
              </a:rPr>
              <a:t>naciones pluri-estatales</a:t>
            </a:r>
            <a:r>
              <a:rPr lang="es-ES" altLang="es-ES" sz="1800" dirty="0"/>
              <a:t>; guerras con vecinos</a:t>
            </a:r>
          </a:p>
          <a:p>
            <a:pPr lvl="1" eaLnBrk="1" hangingPunct="1">
              <a:lnSpc>
                <a:spcPct val="80000"/>
              </a:lnSpc>
              <a:defRPr/>
            </a:pPr>
            <a:r>
              <a:rPr lang="es-ES" altLang="es-ES" sz="1800" dirty="0"/>
              <a:t>Composición étnica interna compleja: </a:t>
            </a:r>
            <a:r>
              <a:rPr lang="es-ES" altLang="es-ES" sz="1800" b="1" dirty="0">
                <a:solidFill>
                  <a:srgbClr val="FFFF00"/>
                </a:solidFill>
              </a:rPr>
              <a:t>estados pluri-nacionales</a:t>
            </a:r>
            <a:r>
              <a:rPr lang="es-ES" altLang="es-ES" sz="1800" dirty="0"/>
              <a:t>, guerras civiles, “limpieza étnica”, genocidios y refugiados que pasan a “polucionar” Estados vecinos. </a:t>
            </a:r>
          </a:p>
          <a:p>
            <a:pPr lvl="1" eaLnBrk="1" hangingPunct="1">
              <a:lnSpc>
                <a:spcPct val="80000"/>
              </a:lnSpc>
              <a:defRPr/>
            </a:pPr>
            <a:endParaRPr lang="es-ES" altLang="es-ES" sz="1800" dirty="0"/>
          </a:p>
          <a:p>
            <a:pPr eaLnBrk="1" hangingPunct="1">
              <a:lnSpc>
                <a:spcPct val="80000"/>
              </a:lnSpc>
              <a:defRPr/>
            </a:pPr>
            <a:r>
              <a:rPr lang="es-ES" altLang="es-ES" sz="2000" dirty="0"/>
              <a:t>Estados institucionalmente débiles:</a:t>
            </a:r>
          </a:p>
          <a:p>
            <a:pPr eaLnBrk="1" hangingPunct="1">
              <a:lnSpc>
                <a:spcPct val="80000"/>
              </a:lnSpc>
              <a:defRPr/>
            </a:pPr>
            <a:endParaRPr lang="es-ES" altLang="es-ES" sz="2000" dirty="0"/>
          </a:p>
          <a:p>
            <a:pPr lvl="1" eaLnBrk="1" hangingPunct="1">
              <a:lnSpc>
                <a:spcPct val="80000"/>
              </a:lnSpc>
              <a:defRPr/>
            </a:pPr>
            <a:r>
              <a:rPr lang="es-ES" altLang="es-ES" sz="1800" dirty="0"/>
              <a:t>Sin recursos fiscales </a:t>
            </a:r>
          </a:p>
          <a:p>
            <a:pPr lvl="1" eaLnBrk="1" hangingPunct="1">
              <a:lnSpc>
                <a:spcPct val="80000"/>
              </a:lnSpc>
              <a:defRPr/>
            </a:pPr>
            <a:r>
              <a:rPr lang="es-ES" altLang="es-ES" sz="1800" dirty="0"/>
              <a:t>Sin instituciones, sin administración central y local</a:t>
            </a:r>
          </a:p>
          <a:p>
            <a:pPr lvl="1" eaLnBrk="1" hangingPunct="1">
              <a:lnSpc>
                <a:spcPct val="80000"/>
              </a:lnSpc>
              <a:defRPr/>
            </a:pPr>
            <a:r>
              <a:rPr lang="es-ES" altLang="es-ES" sz="1800" dirty="0"/>
              <a:t>Sin separación de poderes</a:t>
            </a:r>
          </a:p>
          <a:p>
            <a:pPr lvl="1" eaLnBrk="1" hangingPunct="1">
              <a:lnSpc>
                <a:spcPct val="80000"/>
              </a:lnSpc>
              <a:defRPr/>
            </a:pPr>
            <a:endParaRPr lang="es-ES" altLang="es-ES" sz="1800" dirty="0"/>
          </a:p>
          <a:p>
            <a:pPr marL="457200" lvl="1" indent="0" algn="ctr" eaLnBrk="1" hangingPunct="1">
              <a:lnSpc>
                <a:spcPct val="80000"/>
              </a:lnSpc>
              <a:buNone/>
              <a:defRPr/>
            </a:pPr>
            <a:r>
              <a:rPr lang="es-ES" altLang="es-ES" b="1" dirty="0">
                <a:solidFill>
                  <a:srgbClr val="FFFF00"/>
                </a:solidFill>
              </a:rPr>
              <a:t>Falla el monopolio de la violencia</a:t>
            </a:r>
          </a:p>
          <a:p>
            <a:pPr marL="457200" lvl="1" indent="0" algn="ctr" eaLnBrk="1" hangingPunct="1">
              <a:lnSpc>
                <a:spcPct val="80000"/>
              </a:lnSpc>
              <a:buNone/>
              <a:defRPr/>
            </a:pPr>
            <a:r>
              <a:rPr lang="es-ES" altLang="es-ES" b="1" dirty="0">
                <a:solidFill>
                  <a:srgbClr val="FFFF00"/>
                </a:solidFill>
              </a:rPr>
              <a:t>Señores de la guerra</a:t>
            </a:r>
          </a:p>
          <a:p>
            <a:pPr lvl="1" eaLnBrk="1" hangingPunct="1">
              <a:lnSpc>
                <a:spcPct val="80000"/>
              </a:lnSpc>
              <a:buFontTx/>
              <a:buNone/>
              <a:defRPr/>
            </a:pPr>
            <a:endParaRPr lang="es-ES" altLang="es-ES" sz="1800" dirty="0"/>
          </a:p>
          <a:p>
            <a:pPr lvl="1" eaLnBrk="1" hangingPunct="1">
              <a:lnSpc>
                <a:spcPct val="80000"/>
              </a:lnSpc>
              <a:defRPr/>
            </a:pPr>
            <a:endParaRPr lang="es-ES" altLang="es-ES" sz="1800" dirty="0"/>
          </a:p>
        </p:txBody>
      </p:sp>
    </p:spTree>
    <p:extLst>
      <p:ext uri="{BB962C8B-B14F-4D97-AF65-F5344CB8AC3E}">
        <p14:creationId xmlns:p14="http://schemas.microsoft.com/office/powerpoint/2010/main" val="22604367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2">
            <a:extLst>
              <a:ext uri="{FF2B5EF4-FFF2-40B4-BE49-F238E27FC236}">
                <a16:creationId xmlns:a16="http://schemas.microsoft.com/office/drawing/2014/main" id="{B6CFBDCE-99F4-430F-935B-E084E72641C5}"/>
              </a:ext>
            </a:extLst>
          </p:cNvPr>
          <p:cNvSpPr>
            <a:spLocks noGrp="1" noChangeArrowheads="1"/>
          </p:cNvSpPr>
          <p:nvPr>
            <p:ph type="title"/>
          </p:nvPr>
        </p:nvSpPr>
        <p:spPr>
          <a:xfrm>
            <a:off x="810883" y="107928"/>
            <a:ext cx="9399917" cy="1143000"/>
          </a:xfrm>
        </p:spPr>
        <p:txBody>
          <a:bodyPr/>
          <a:lstStyle/>
          <a:p>
            <a:pPr eaLnBrk="1" hangingPunct="1">
              <a:defRPr/>
            </a:pPr>
            <a:br>
              <a:rPr lang="es-ES" altLang="es-ES" sz="1800" b="1" dirty="0"/>
            </a:br>
            <a:r>
              <a:rPr lang="es-ES" altLang="es-ES" sz="2400" b="1" dirty="0"/>
              <a:t>ÁFRICA Y ORIENTE MEDIO; ESTADOS FALLIDOS</a:t>
            </a:r>
            <a:br>
              <a:rPr lang="es-ES" altLang="es-ES" sz="1800" b="1" dirty="0"/>
            </a:br>
            <a:r>
              <a:rPr lang="es-ES" altLang="es-ES" sz="2000" b="1" dirty="0"/>
              <a:t>"FRAGILE </a:t>
            </a:r>
            <a:r>
              <a:rPr lang="es-ES" altLang="es-ES" sz="2000" b="1" dirty="0" err="1"/>
              <a:t>States</a:t>
            </a:r>
            <a:r>
              <a:rPr lang="es-ES" altLang="es-ES" sz="2000" b="1" dirty="0"/>
              <a:t> </a:t>
            </a:r>
            <a:r>
              <a:rPr lang="es-ES" altLang="es-ES" sz="2000" b="1" dirty="0" err="1"/>
              <a:t>Index</a:t>
            </a:r>
            <a:r>
              <a:rPr lang="es-ES" altLang="es-ES" sz="2000" b="1" dirty="0"/>
              <a:t> 2017" The Fund for </a:t>
            </a:r>
            <a:r>
              <a:rPr lang="es-ES" altLang="es-ES" sz="2000" b="1" dirty="0" err="1"/>
              <a:t>Peace</a:t>
            </a:r>
            <a:br>
              <a:rPr lang="es-ES" altLang="es-ES" sz="2000" b="1" dirty="0"/>
            </a:br>
            <a:endParaRPr lang="es-ES" altLang="es-ES" sz="1400" dirty="0"/>
          </a:p>
        </p:txBody>
      </p:sp>
      <p:pic>
        <p:nvPicPr>
          <p:cNvPr id="2" name="Imagen 1"/>
          <p:cNvPicPr>
            <a:picLocks noChangeAspect="1"/>
          </p:cNvPicPr>
          <p:nvPr/>
        </p:nvPicPr>
        <p:blipFill>
          <a:blip r:embed="rId3"/>
          <a:stretch>
            <a:fillRect/>
          </a:stretch>
        </p:blipFill>
        <p:spPr>
          <a:xfrm>
            <a:off x="810883" y="1319842"/>
            <a:ext cx="10226166" cy="5161472"/>
          </a:xfrm>
          <a:prstGeom prst="rect">
            <a:avLst/>
          </a:prstGeom>
        </p:spPr>
      </p:pic>
    </p:spTree>
    <p:extLst>
      <p:ext uri="{BB962C8B-B14F-4D97-AF65-F5344CB8AC3E}">
        <p14:creationId xmlns:p14="http://schemas.microsoft.com/office/powerpoint/2010/main" val="4038070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5BB31A7E-F1C6-4CE5-8C22-0EDDCAD94370}"/>
              </a:ext>
            </a:extLst>
          </p:cNvPr>
          <p:cNvSpPr>
            <a:spLocks noGrp="1"/>
          </p:cNvSpPr>
          <p:nvPr>
            <p:ph type="title"/>
          </p:nvPr>
        </p:nvSpPr>
        <p:spPr/>
        <p:txBody>
          <a:bodyPr/>
          <a:lstStyle/>
          <a:p>
            <a:r>
              <a:rPr lang="es-ES" dirty="0"/>
              <a:t>Seis conferencias</a:t>
            </a:r>
          </a:p>
        </p:txBody>
      </p:sp>
      <p:sp>
        <p:nvSpPr>
          <p:cNvPr id="8" name="Marcador de contenido 7">
            <a:extLst>
              <a:ext uri="{FF2B5EF4-FFF2-40B4-BE49-F238E27FC236}">
                <a16:creationId xmlns:a16="http://schemas.microsoft.com/office/drawing/2014/main" id="{7220B470-F386-4240-8660-C434E7A684F2}"/>
              </a:ext>
            </a:extLst>
          </p:cNvPr>
          <p:cNvSpPr>
            <a:spLocks noGrp="1"/>
          </p:cNvSpPr>
          <p:nvPr>
            <p:ph idx="1"/>
          </p:nvPr>
        </p:nvSpPr>
        <p:spPr>
          <a:xfrm>
            <a:off x="1300480" y="1955801"/>
            <a:ext cx="10972800" cy="4530725"/>
          </a:xfrm>
        </p:spPr>
        <p:txBody>
          <a:bodyPr/>
          <a:lstStyle/>
          <a:p>
            <a:r>
              <a:rPr lang="es-ES" sz="2400" b="1" dirty="0">
                <a:effectLst/>
              </a:rPr>
              <a:t>1.-QUE ES LA GLOBALIZACION</a:t>
            </a:r>
            <a:endParaRPr lang="es-ES" sz="2400" dirty="0">
              <a:effectLst/>
            </a:endParaRPr>
          </a:p>
          <a:p>
            <a:r>
              <a:rPr lang="es-ES" sz="2400" b="1" dirty="0">
                <a:effectLst/>
              </a:rPr>
              <a:t>2.-EL MUNDO EMERGENTE, ¿QUÉ PASA?</a:t>
            </a:r>
            <a:endParaRPr lang="es-ES" sz="2400" dirty="0">
              <a:effectLst/>
            </a:endParaRPr>
          </a:p>
          <a:p>
            <a:r>
              <a:rPr lang="es-ES" sz="2400" b="1" dirty="0">
                <a:effectLst/>
              </a:rPr>
              <a:t>3.-GOBIERNO Y DESGOBIERNO GLOBAL, ¿CÓMO GESTIONAR EL MUNDO?</a:t>
            </a:r>
            <a:endParaRPr lang="es-ES" sz="2400" dirty="0">
              <a:effectLst/>
            </a:endParaRPr>
          </a:p>
          <a:p>
            <a:r>
              <a:rPr lang="es-ES" sz="2400" b="1" dirty="0">
                <a:effectLst/>
              </a:rPr>
              <a:t>4.-LOS ACTORES, ¿QUÉ POTENCIAS, GRANDES MEDIAS Y OTROS ACTORES? ¿COMO FUNCIONA?</a:t>
            </a:r>
            <a:endParaRPr lang="es-ES" sz="2400" dirty="0">
              <a:effectLst/>
            </a:endParaRPr>
          </a:p>
          <a:p>
            <a:r>
              <a:rPr lang="es-ES" sz="2400" b="1" dirty="0">
                <a:effectLst/>
              </a:rPr>
              <a:t>5.-LA GLOBALIZACION CULTURAL. LA GENTE, ¿SE DIFERENCIA O SE ASEMEJA?</a:t>
            </a:r>
            <a:endParaRPr lang="es-ES" sz="2400" dirty="0">
              <a:effectLst/>
            </a:endParaRPr>
          </a:p>
          <a:p>
            <a:r>
              <a:rPr lang="es-ES" sz="2400" b="1" dirty="0">
                <a:effectLst/>
              </a:rPr>
              <a:t>6.-EL PARADOJICO TRIUNFO/ FRACASO DE EUROPA</a:t>
            </a:r>
            <a:endParaRPr lang="es-ES" sz="2400" dirty="0">
              <a:effectLst/>
            </a:endParaRPr>
          </a:p>
          <a:p>
            <a:pPr marL="0" indent="0">
              <a:buNone/>
            </a:pPr>
            <a:endParaRPr lang="es-ES" sz="2400" dirty="0"/>
          </a:p>
        </p:txBody>
      </p:sp>
      <p:sp>
        <p:nvSpPr>
          <p:cNvPr id="4" name="Marcador de fecha 3">
            <a:extLst>
              <a:ext uri="{FF2B5EF4-FFF2-40B4-BE49-F238E27FC236}">
                <a16:creationId xmlns:a16="http://schemas.microsoft.com/office/drawing/2014/main" id="{CDBAE548-CBD4-48C1-8F41-FF28419A3FCA}"/>
              </a:ext>
            </a:extLst>
          </p:cNvPr>
          <p:cNvSpPr>
            <a:spLocks noGrp="1"/>
          </p:cNvSpPr>
          <p:nvPr>
            <p:ph type="dt" sz="half" idx="10"/>
          </p:nvPr>
        </p:nvSpPr>
        <p:spPr/>
        <p:txBody>
          <a:bodyPr/>
          <a:lstStyle/>
          <a:p>
            <a:pPr>
              <a:defRPr/>
            </a:pPr>
            <a:fld id="{6AF483B1-6ED0-4682-9558-CFF551B4985E}" type="datetime1">
              <a:rPr lang="es-ES" smtClean="0">
                <a:solidFill>
                  <a:srgbClr val="FFFFFF"/>
                </a:solidFill>
              </a:rPr>
              <a:pPr>
                <a:defRPr/>
              </a:pPr>
              <a:t>06/06/2018</a:t>
            </a:fld>
            <a:endParaRPr lang="es-ES">
              <a:solidFill>
                <a:srgbClr val="FFFFFF"/>
              </a:solidFill>
            </a:endParaRPr>
          </a:p>
        </p:txBody>
      </p:sp>
      <p:sp>
        <p:nvSpPr>
          <p:cNvPr id="5" name="Marcador de pie de página 4">
            <a:extLst>
              <a:ext uri="{FF2B5EF4-FFF2-40B4-BE49-F238E27FC236}">
                <a16:creationId xmlns:a16="http://schemas.microsoft.com/office/drawing/2014/main" id="{D128623F-1987-447F-B3DB-2FE21A835A18}"/>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a:extLst>
              <a:ext uri="{FF2B5EF4-FFF2-40B4-BE49-F238E27FC236}">
                <a16:creationId xmlns:a16="http://schemas.microsoft.com/office/drawing/2014/main" id="{F405CC1C-5061-49FB-A92B-FE412DE32A0C}"/>
              </a:ext>
            </a:extLst>
          </p:cNvPr>
          <p:cNvSpPr>
            <a:spLocks noGrp="1"/>
          </p:cNvSpPr>
          <p:nvPr>
            <p:ph type="sldNum" sz="quarter" idx="12"/>
          </p:nvPr>
        </p:nvSpPr>
        <p:spPr/>
        <p:txBody>
          <a:bodyPr/>
          <a:lstStyle/>
          <a:p>
            <a:fld id="{11C0CF55-4549-4EA5-8F87-3135124810E9}" type="slidenum">
              <a:rPr lang="es-ES" altLang="es-ES" smtClean="0">
                <a:solidFill>
                  <a:srgbClr val="FFFFFF"/>
                </a:solidFill>
              </a:rPr>
              <a:pPr/>
              <a:t>6</a:t>
            </a:fld>
            <a:endParaRPr lang="es-ES" altLang="es-ES">
              <a:solidFill>
                <a:srgbClr val="FFFFFF"/>
              </a:solidFill>
            </a:endParaRPr>
          </a:p>
        </p:txBody>
      </p:sp>
    </p:spTree>
    <p:extLst>
      <p:ext uri="{BB962C8B-B14F-4D97-AF65-F5344CB8AC3E}">
        <p14:creationId xmlns:p14="http://schemas.microsoft.com/office/powerpoint/2010/main" val="41892225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gefs">
            <a:extLst>
              <a:ext uri="{FF2B5EF4-FFF2-40B4-BE49-F238E27FC236}">
                <a16:creationId xmlns:a16="http://schemas.microsoft.com/office/drawing/2014/main" id="{46699124-64ED-4C6C-9134-F4562BCAB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206500"/>
            <a:ext cx="5407660" cy="5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2227" name="Rectangle 3">
            <a:extLst>
              <a:ext uri="{FF2B5EF4-FFF2-40B4-BE49-F238E27FC236}">
                <a16:creationId xmlns:a16="http://schemas.microsoft.com/office/drawing/2014/main" id="{F7436689-61C0-4A40-9B87-D6CB9D5E3B8C}"/>
              </a:ext>
            </a:extLst>
          </p:cNvPr>
          <p:cNvSpPr>
            <a:spLocks noGrp="1" noChangeArrowheads="1"/>
          </p:cNvSpPr>
          <p:nvPr>
            <p:ph type="title"/>
          </p:nvPr>
        </p:nvSpPr>
        <p:spPr>
          <a:xfrm>
            <a:off x="487680" y="71120"/>
            <a:ext cx="10060940" cy="1143000"/>
          </a:xfrm>
        </p:spPr>
        <p:txBody>
          <a:bodyPr/>
          <a:lstStyle/>
          <a:p>
            <a:pPr eaLnBrk="1" hangingPunct="1">
              <a:defRPr/>
            </a:pPr>
            <a:r>
              <a:rPr lang="es-ES" altLang="es-ES" sz="3200" dirty="0"/>
              <a:t>Edad de la población                      Corrupción</a:t>
            </a:r>
          </a:p>
        </p:txBody>
      </p:sp>
      <p:pic>
        <p:nvPicPr>
          <p:cNvPr id="4" name="Picture 2" descr="payingthepiper">
            <a:extLst>
              <a:ext uri="{FF2B5EF4-FFF2-40B4-BE49-F238E27FC236}">
                <a16:creationId xmlns:a16="http://schemas.microsoft.com/office/drawing/2014/main" id="{B6FE2B85-2E31-49F7-82F7-77192EA89C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9680" y="1206500"/>
            <a:ext cx="5407660" cy="55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7755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a:extLst/>
          </p:cNvPr>
          <p:cNvSpPr>
            <a:spLocks noGrp="1" noChangeArrowheads="1"/>
          </p:cNvSpPr>
          <p:nvPr>
            <p:ph type="ctrTitle"/>
          </p:nvPr>
        </p:nvSpPr>
        <p:spPr>
          <a:xfrm>
            <a:off x="609600" y="-2219960"/>
            <a:ext cx="10972800" cy="1828800"/>
          </a:xfrm>
        </p:spPr>
        <p:txBody>
          <a:bodyPr/>
          <a:lstStyle/>
          <a:p>
            <a:pPr>
              <a:defRPr/>
            </a:pPr>
            <a:endParaRPr lang="es-ES" altLang="es-ES" dirty="0"/>
          </a:p>
        </p:txBody>
      </p:sp>
      <p:sp>
        <p:nvSpPr>
          <p:cNvPr id="529411" name="Rectangle 3">
            <a:extLst/>
          </p:cNvPr>
          <p:cNvSpPr>
            <a:spLocks noGrp="1" noChangeArrowheads="1"/>
          </p:cNvSpPr>
          <p:nvPr>
            <p:ph type="subTitle" idx="1"/>
          </p:nvPr>
        </p:nvSpPr>
        <p:spPr>
          <a:xfrm>
            <a:off x="2159000" y="1264090"/>
            <a:ext cx="7874000" cy="1752600"/>
          </a:xfrm>
        </p:spPr>
        <p:txBody>
          <a:bodyPr/>
          <a:lstStyle/>
          <a:p>
            <a:pPr>
              <a:defRPr/>
            </a:pPr>
            <a:r>
              <a:rPr lang="es-ES" altLang="es-ES" b="1" dirty="0">
                <a:solidFill>
                  <a:srgbClr val="FFFF00"/>
                </a:solidFill>
              </a:rPr>
              <a:t>EL ÉXITO,</a:t>
            </a:r>
          </a:p>
          <a:p>
            <a:pPr>
              <a:defRPr/>
            </a:pPr>
            <a:endParaRPr lang="es-ES" altLang="es-ES" b="1" dirty="0">
              <a:solidFill>
                <a:srgbClr val="FFFF00"/>
              </a:solidFill>
            </a:endParaRPr>
          </a:p>
          <a:p>
            <a:pPr>
              <a:defRPr/>
            </a:pPr>
            <a:r>
              <a:rPr lang="es-ES" altLang="es-ES" b="1" dirty="0">
                <a:solidFill>
                  <a:srgbClr val="FFFF00"/>
                </a:solidFill>
              </a:rPr>
              <a:t>LA UNIVERSALIZACION DEL ESTADO DEMOCRATICO</a:t>
            </a:r>
          </a:p>
        </p:txBody>
      </p:sp>
    </p:spTree>
    <p:extLst>
      <p:ext uri="{BB962C8B-B14F-4D97-AF65-F5344CB8AC3E}">
        <p14:creationId xmlns:p14="http://schemas.microsoft.com/office/powerpoint/2010/main" val="13278445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1026">
            <a:extLst/>
          </p:cNvPr>
          <p:cNvSpPr>
            <a:spLocks noGrp="1" noChangeArrowheads="1"/>
          </p:cNvSpPr>
          <p:nvPr>
            <p:ph type="title"/>
          </p:nvPr>
        </p:nvSpPr>
        <p:spPr>
          <a:xfrm>
            <a:off x="1981200" y="0"/>
            <a:ext cx="8229600" cy="1143000"/>
          </a:xfrm>
        </p:spPr>
        <p:txBody>
          <a:bodyPr/>
          <a:lstStyle/>
          <a:p>
            <a:pPr>
              <a:defRPr/>
            </a:pPr>
            <a:r>
              <a:rPr lang="es-ES" altLang="es-ES" sz="3200"/>
              <a:t>Éxito de la “Tercera Ola” democratizadora</a:t>
            </a:r>
          </a:p>
        </p:txBody>
      </p:sp>
      <p:sp>
        <p:nvSpPr>
          <p:cNvPr id="498691" name="Rectangle 1027">
            <a:extLst/>
          </p:cNvPr>
          <p:cNvSpPr>
            <a:spLocks noGrp="1" noChangeArrowheads="1"/>
          </p:cNvSpPr>
          <p:nvPr>
            <p:ph type="body" idx="1"/>
          </p:nvPr>
        </p:nvSpPr>
        <p:spPr>
          <a:xfrm>
            <a:off x="1016000" y="1229361"/>
            <a:ext cx="9276080" cy="4530725"/>
          </a:xfrm>
        </p:spPr>
        <p:txBody>
          <a:bodyPr/>
          <a:lstStyle/>
          <a:p>
            <a:pPr marL="457200" indent="-457200">
              <a:buFont typeface="+mj-lt"/>
              <a:buAutoNum type="arabicPeriod"/>
              <a:defRPr/>
            </a:pPr>
            <a:r>
              <a:rPr lang="es-ES" altLang="es-ES" sz="2400" dirty="0"/>
              <a:t>Primera ola, tras la </a:t>
            </a:r>
            <a:r>
              <a:rPr lang="es-ES" altLang="es-ES" sz="2400" dirty="0">
                <a:solidFill>
                  <a:srgbClr val="FFFF00"/>
                </a:solidFill>
              </a:rPr>
              <a:t>primera guerra mundial</a:t>
            </a:r>
            <a:r>
              <a:rPr lang="es-ES" altLang="es-ES" sz="2400" dirty="0"/>
              <a:t> y el fin de los Imperios: democracias inestables que desaparecen en los años 20.</a:t>
            </a:r>
          </a:p>
          <a:p>
            <a:pPr marL="457200" indent="-457200">
              <a:buFont typeface="+mj-lt"/>
              <a:buAutoNum type="arabicPeriod"/>
              <a:defRPr/>
            </a:pPr>
            <a:endParaRPr lang="es-ES" altLang="es-ES" sz="2400" dirty="0"/>
          </a:p>
          <a:p>
            <a:pPr marL="457200" indent="-457200">
              <a:buFont typeface="+mj-lt"/>
              <a:buAutoNum type="arabicPeriod"/>
              <a:defRPr/>
            </a:pPr>
            <a:r>
              <a:rPr lang="es-ES" altLang="es-ES" sz="2400" dirty="0"/>
              <a:t>Segunda ola, tras la </a:t>
            </a:r>
            <a:r>
              <a:rPr lang="es-ES" altLang="es-ES" sz="2400" dirty="0">
                <a:solidFill>
                  <a:srgbClr val="FFFF00"/>
                </a:solidFill>
              </a:rPr>
              <a:t>segunda guerra mundial, </a:t>
            </a:r>
            <a:r>
              <a:rPr lang="es-ES" altLang="es-ES" sz="2400" dirty="0"/>
              <a:t>que se refuerza con la...</a:t>
            </a:r>
          </a:p>
          <a:p>
            <a:pPr marL="457200" indent="-457200">
              <a:buFont typeface="+mj-lt"/>
              <a:buAutoNum type="arabicPeriod"/>
              <a:defRPr/>
            </a:pPr>
            <a:endParaRPr lang="es-ES" altLang="es-ES" sz="2400" dirty="0">
              <a:solidFill>
                <a:srgbClr val="FFFF00"/>
              </a:solidFill>
            </a:endParaRPr>
          </a:p>
          <a:p>
            <a:pPr marL="457200" indent="-457200">
              <a:buFont typeface="+mj-lt"/>
              <a:buAutoNum type="arabicPeriod"/>
              <a:defRPr/>
            </a:pPr>
            <a:r>
              <a:rPr lang="es-ES" altLang="es-ES" sz="2400" dirty="0">
                <a:solidFill>
                  <a:srgbClr val="FFFF00"/>
                </a:solidFill>
              </a:rPr>
              <a:t>Tercera ola</a:t>
            </a:r>
            <a:r>
              <a:rPr lang="es-ES" altLang="es-ES" sz="2400" dirty="0"/>
              <a:t>, comienza con España y Portugal y se acelera tras la caída del muro de Berlín: los tiranos ya no son “nuestros hijos de puta” (</a:t>
            </a:r>
            <a:r>
              <a:rPr lang="es-ES" altLang="es-ES" sz="2400" dirty="0" err="1"/>
              <a:t>Rooselvet</a:t>
            </a:r>
            <a:r>
              <a:rPr lang="es-ES" altLang="es-ES" sz="2400" dirty="0"/>
              <a:t> sobre Somoza), sino sólo “hijos de puta”</a:t>
            </a:r>
          </a:p>
        </p:txBody>
      </p:sp>
    </p:spTree>
    <p:extLst>
      <p:ext uri="{BB962C8B-B14F-4D97-AF65-F5344CB8AC3E}">
        <p14:creationId xmlns:p14="http://schemas.microsoft.com/office/powerpoint/2010/main" val="29717951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a:extLst/>
          </p:cNvPr>
          <p:cNvSpPr>
            <a:spLocks noGrp="1" noChangeArrowheads="1"/>
          </p:cNvSpPr>
          <p:nvPr>
            <p:ph type="title"/>
          </p:nvPr>
        </p:nvSpPr>
        <p:spPr>
          <a:xfrm>
            <a:off x="1981200" y="289560"/>
            <a:ext cx="8229600" cy="1143000"/>
          </a:xfrm>
        </p:spPr>
        <p:txBody>
          <a:bodyPr/>
          <a:lstStyle/>
          <a:p>
            <a:pPr algn="l">
              <a:defRPr/>
            </a:pPr>
            <a:r>
              <a:rPr lang="es-ES" altLang="es-ES" sz="2400" dirty="0" err="1"/>
              <a:t>The</a:t>
            </a:r>
            <a:r>
              <a:rPr lang="es-ES" altLang="es-ES" sz="2400" dirty="0"/>
              <a:t> </a:t>
            </a:r>
            <a:r>
              <a:rPr lang="es-ES" altLang="es-ES" sz="2400" b="1" dirty="0" err="1"/>
              <a:t>Polity</a:t>
            </a:r>
            <a:r>
              <a:rPr lang="es-ES" altLang="es-ES" sz="2400" b="1" dirty="0"/>
              <a:t> data series</a:t>
            </a:r>
            <a:br>
              <a:rPr lang="es-ES" altLang="es-ES" sz="2400" dirty="0"/>
            </a:br>
            <a:r>
              <a:rPr lang="es-ES" altLang="es-ES" sz="1400" dirty="0"/>
              <a:t>A </a:t>
            </a:r>
            <a:r>
              <a:rPr lang="es-ES" altLang="es-ES" sz="1400" dirty="0" err="1"/>
              <a:t>widely</a:t>
            </a:r>
            <a:r>
              <a:rPr lang="es-ES" altLang="es-ES" sz="1400" dirty="0"/>
              <a:t> </a:t>
            </a:r>
            <a:r>
              <a:rPr lang="es-ES" altLang="es-ES" sz="1400" dirty="0" err="1"/>
              <a:t>used</a:t>
            </a:r>
            <a:r>
              <a:rPr lang="es-ES" altLang="es-ES" sz="1400" dirty="0"/>
              <a:t> data series. </a:t>
            </a:r>
            <a:r>
              <a:rPr lang="es-ES" altLang="es-ES" sz="1400" dirty="0" err="1"/>
              <a:t>The</a:t>
            </a:r>
            <a:r>
              <a:rPr lang="es-ES" altLang="es-ES" sz="1400" dirty="0"/>
              <a:t> </a:t>
            </a:r>
            <a:r>
              <a:rPr lang="es-ES" altLang="es-ES" sz="1400" dirty="0" err="1"/>
              <a:t>latest</a:t>
            </a:r>
            <a:r>
              <a:rPr lang="es-ES" altLang="es-ES" sz="1400" dirty="0"/>
              <a:t> </a:t>
            </a:r>
            <a:r>
              <a:rPr lang="es-ES" altLang="es-ES" sz="1400" dirty="0" err="1"/>
              <a:t>version</a:t>
            </a:r>
            <a:r>
              <a:rPr lang="es-ES" altLang="es-ES" sz="1400" dirty="0"/>
              <a:t>, </a:t>
            </a:r>
            <a:r>
              <a:rPr lang="es-ES" altLang="es-ES" sz="1400" dirty="0" err="1"/>
              <a:t>Polity</a:t>
            </a:r>
            <a:r>
              <a:rPr lang="es-ES" altLang="es-ES" sz="1400" dirty="0"/>
              <a:t> IV, </a:t>
            </a:r>
            <a:r>
              <a:rPr lang="es-ES" altLang="es-ES" sz="1400" dirty="0" err="1"/>
              <a:t>contains</a:t>
            </a:r>
            <a:r>
              <a:rPr lang="es-ES" altLang="es-ES" sz="1400" dirty="0"/>
              <a:t> </a:t>
            </a:r>
            <a:r>
              <a:rPr lang="es-ES" altLang="es-ES" sz="1400" dirty="0" err="1"/>
              <a:t>coded</a:t>
            </a:r>
            <a:r>
              <a:rPr lang="es-ES" altLang="es-ES" sz="1400" dirty="0"/>
              <a:t> </a:t>
            </a:r>
            <a:r>
              <a:rPr lang="es-ES" altLang="es-ES" sz="1400" dirty="0" err="1"/>
              <a:t>annual</a:t>
            </a:r>
            <a:r>
              <a:rPr lang="es-ES" altLang="es-ES" sz="1400" dirty="0"/>
              <a:t> </a:t>
            </a:r>
            <a:r>
              <a:rPr lang="es-ES" altLang="es-ES" sz="1400" dirty="0" err="1"/>
              <a:t>information</a:t>
            </a:r>
            <a:r>
              <a:rPr lang="es-ES" altLang="es-ES" sz="1400" dirty="0"/>
              <a:t> </a:t>
            </a:r>
            <a:r>
              <a:rPr lang="es-ES" altLang="es-ES" sz="1400" dirty="0" err="1"/>
              <a:t>on</a:t>
            </a:r>
            <a:r>
              <a:rPr lang="es-ES" altLang="es-ES" sz="1400" dirty="0"/>
              <a:t> </a:t>
            </a:r>
            <a:r>
              <a:rPr lang="es-ES" altLang="es-ES" sz="1400" dirty="0" err="1"/>
              <a:t>regime</a:t>
            </a:r>
            <a:r>
              <a:rPr lang="es-ES" altLang="es-ES" sz="1400" dirty="0"/>
              <a:t> </a:t>
            </a:r>
            <a:r>
              <a:rPr lang="es-ES" altLang="es-ES" sz="1400" dirty="0" err="1"/>
              <a:t>authority</a:t>
            </a:r>
            <a:r>
              <a:rPr lang="es-ES" altLang="es-ES" sz="1400" dirty="0"/>
              <a:t> </a:t>
            </a:r>
            <a:r>
              <a:rPr lang="es-ES" altLang="es-ES" sz="1400" dirty="0" err="1"/>
              <a:t>characteristics</a:t>
            </a:r>
            <a:r>
              <a:rPr lang="es-ES" altLang="es-ES" sz="1400" dirty="0"/>
              <a:t> and </a:t>
            </a:r>
            <a:r>
              <a:rPr lang="es-ES" altLang="es-ES" sz="1400" dirty="0" err="1"/>
              <a:t>transitions</a:t>
            </a:r>
            <a:r>
              <a:rPr lang="es-ES" altLang="es-ES" sz="1400" dirty="0"/>
              <a:t> </a:t>
            </a:r>
            <a:r>
              <a:rPr lang="es-ES" altLang="es-ES" sz="1400" dirty="0" err="1"/>
              <a:t>for</a:t>
            </a:r>
            <a:r>
              <a:rPr lang="es-ES" altLang="es-ES" sz="1400" dirty="0"/>
              <a:t> </a:t>
            </a:r>
            <a:r>
              <a:rPr lang="es-ES" altLang="es-ES" sz="1400" dirty="0" err="1"/>
              <a:t>all</a:t>
            </a:r>
            <a:r>
              <a:rPr lang="es-ES" altLang="es-ES" sz="1400" dirty="0"/>
              <a:t> </a:t>
            </a:r>
            <a:r>
              <a:rPr lang="es-ES" altLang="es-ES" sz="1400" dirty="0" err="1"/>
              <a:t>independent</a:t>
            </a:r>
            <a:r>
              <a:rPr lang="es-ES" altLang="es-ES" sz="1400" dirty="0"/>
              <a:t> </a:t>
            </a:r>
            <a:r>
              <a:rPr lang="es-ES" altLang="es-ES" sz="1400" dirty="0" err="1"/>
              <a:t>states</a:t>
            </a:r>
            <a:r>
              <a:rPr lang="es-ES" altLang="es-ES" sz="1400" dirty="0"/>
              <a:t> (</a:t>
            </a:r>
            <a:r>
              <a:rPr lang="es-ES" altLang="es-ES" sz="1400" dirty="0" err="1"/>
              <a:t>with</a:t>
            </a:r>
            <a:r>
              <a:rPr lang="es-ES" altLang="es-ES" sz="1400" dirty="0"/>
              <a:t> </a:t>
            </a:r>
            <a:r>
              <a:rPr lang="es-ES" altLang="es-ES" sz="1400" dirty="0" err="1"/>
              <a:t>greater</a:t>
            </a:r>
            <a:r>
              <a:rPr lang="es-ES" altLang="es-ES" sz="1400" dirty="0"/>
              <a:t> </a:t>
            </a:r>
            <a:r>
              <a:rPr lang="es-ES" altLang="es-ES" sz="1400" dirty="0" err="1"/>
              <a:t>than</a:t>
            </a:r>
            <a:r>
              <a:rPr lang="es-ES" altLang="es-ES" sz="1400" dirty="0"/>
              <a:t> 500,000 total </a:t>
            </a:r>
            <a:r>
              <a:rPr lang="es-ES" altLang="es-ES" sz="1400" dirty="0" err="1"/>
              <a:t>population</a:t>
            </a:r>
            <a:r>
              <a:rPr lang="es-ES" altLang="es-ES" sz="1400" dirty="0"/>
              <a:t>) in </a:t>
            </a:r>
            <a:r>
              <a:rPr lang="es-ES" altLang="es-ES" sz="1400" dirty="0" err="1"/>
              <a:t>the</a:t>
            </a:r>
            <a:r>
              <a:rPr lang="es-ES" altLang="es-ES" sz="1400" dirty="0"/>
              <a:t> global </a:t>
            </a:r>
            <a:r>
              <a:rPr lang="es-ES" altLang="es-ES" sz="1400" dirty="0" err="1"/>
              <a:t>state</a:t>
            </a:r>
            <a:r>
              <a:rPr lang="es-ES" altLang="es-ES" sz="1400" dirty="0"/>
              <a:t> </a:t>
            </a:r>
            <a:r>
              <a:rPr lang="es-ES" altLang="es-ES" sz="1400" dirty="0" err="1"/>
              <a:t>system</a:t>
            </a:r>
            <a:r>
              <a:rPr lang="es-ES" altLang="es-ES" sz="1400" dirty="0"/>
              <a:t> and </a:t>
            </a:r>
            <a:r>
              <a:rPr lang="es-ES" altLang="es-ES" sz="1400" dirty="0" err="1"/>
              <a:t>covers</a:t>
            </a:r>
            <a:r>
              <a:rPr lang="es-ES" altLang="es-ES" sz="1400" dirty="0"/>
              <a:t> </a:t>
            </a:r>
            <a:r>
              <a:rPr lang="es-ES" altLang="es-ES" sz="1400" dirty="0" err="1"/>
              <a:t>the</a:t>
            </a:r>
            <a:r>
              <a:rPr lang="es-ES" altLang="es-ES" sz="1400" dirty="0"/>
              <a:t> </a:t>
            </a:r>
            <a:r>
              <a:rPr lang="es-ES" altLang="es-ES" sz="1400" dirty="0" err="1"/>
              <a:t>years</a:t>
            </a:r>
            <a:r>
              <a:rPr lang="es-ES" altLang="es-ES" sz="1400" dirty="0"/>
              <a:t> 1800-2006</a:t>
            </a:r>
            <a:br>
              <a:rPr lang="es-ES" altLang="es-ES" sz="1400" dirty="0"/>
            </a:br>
            <a:endParaRPr lang="es-ES" altLang="es-ES" sz="1800"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47166"/>
            <a:ext cx="8534400" cy="504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Line 4"/>
          <p:cNvSpPr>
            <a:spLocks noChangeShapeType="1"/>
          </p:cNvSpPr>
          <p:nvPr/>
        </p:nvSpPr>
        <p:spPr bwMode="auto">
          <a:xfrm flipV="1">
            <a:off x="9525000" y="4038600"/>
            <a:ext cx="0" cy="2286000"/>
          </a:xfrm>
          <a:prstGeom prst="line">
            <a:avLst/>
          </a:prstGeom>
          <a:noFill/>
          <a:ln w="2857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341" name="WordArt 5"/>
          <p:cNvSpPr>
            <a:spLocks noChangeArrowheads="1" noChangeShapeType="1" noTextEdit="1"/>
          </p:cNvSpPr>
          <p:nvPr/>
        </p:nvSpPr>
        <p:spPr bwMode="auto">
          <a:xfrm rot="5400000">
            <a:off x="6842126" y="4708526"/>
            <a:ext cx="395287" cy="246062"/>
          </a:xfrm>
          <a:prstGeom prst="rect">
            <a:avLst/>
          </a:prstGeom>
        </p:spPr>
        <p:txBody>
          <a:bodyPr vert="wordArtVert" wrap="none" fromWordArt="1">
            <a:prstTxWarp prst="textPlain">
              <a:avLst>
                <a:gd name="adj" fmla="val 50000"/>
              </a:avLst>
            </a:prstTxWarp>
          </a:bodyPr>
          <a:lstStyle/>
          <a:p>
            <a:pPr algn="ctr" fontAlgn="auto"/>
            <a:r>
              <a:rPr lang="en-US" sz="900" kern="10">
                <a:ln w="9525">
                  <a:solidFill>
                    <a:srgbClr val="000000"/>
                  </a:solidFill>
                  <a:round/>
                  <a:headEnd/>
                  <a:tailEnd/>
                </a:ln>
                <a:solidFill>
                  <a:srgbClr val="000000"/>
                </a:solidFill>
                <a:latin typeface="Arial Black" panose="020B0A04020102020204" pitchFamily="34" charset="0"/>
              </a:rPr>
              <a:t>1</a:t>
            </a:r>
          </a:p>
        </p:txBody>
      </p:sp>
      <p:sp>
        <p:nvSpPr>
          <p:cNvPr id="14342" name="WordArt 6"/>
          <p:cNvSpPr>
            <a:spLocks noChangeArrowheads="1" noChangeShapeType="1" noTextEdit="1"/>
          </p:cNvSpPr>
          <p:nvPr/>
        </p:nvSpPr>
        <p:spPr bwMode="auto">
          <a:xfrm rot="5400000">
            <a:off x="8061325" y="4189413"/>
            <a:ext cx="395288" cy="246062"/>
          </a:xfrm>
          <a:prstGeom prst="rect">
            <a:avLst/>
          </a:prstGeom>
        </p:spPr>
        <p:txBody>
          <a:bodyPr vert="wordArtVert" wrap="none" fromWordArt="1">
            <a:prstTxWarp prst="textPlain">
              <a:avLst>
                <a:gd name="adj" fmla="val 50000"/>
              </a:avLst>
            </a:prstTxWarp>
          </a:bodyPr>
          <a:lstStyle/>
          <a:p>
            <a:pPr algn="ctr" fontAlgn="auto"/>
            <a:r>
              <a:rPr lang="en-US" sz="900" kern="10">
                <a:ln w="9525">
                  <a:solidFill>
                    <a:srgbClr val="000000"/>
                  </a:solidFill>
                  <a:round/>
                  <a:headEnd/>
                  <a:tailEnd/>
                </a:ln>
                <a:solidFill>
                  <a:srgbClr val="000000"/>
                </a:solidFill>
                <a:latin typeface="Arial Black" panose="020B0A04020102020204" pitchFamily="34" charset="0"/>
              </a:rPr>
              <a:t>2</a:t>
            </a:r>
          </a:p>
        </p:txBody>
      </p:sp>
      <p:sp>
        <p:nvSpPr>
          <p:cNvPr id="14343" name="WordArt 7"/>
          <p:cNvSpPr>
            <a:spLocks noChangeArrowheads="1" noChangeShapeType="1" noTextEdit="1"/>
          </p:cNvSpPr>
          <p:nvPr/>
        </p:nvSpPr>
        <p:spPr bwMode="auto">
          <a:xfrm rot="5400000">
            <a:off x="9204325" y="2741613"/>
            <a:ext cx="395288" cy="246062"/>
          </a:xfrm>
          <a:prstGeom prst="rect">
            <a:avLst/>
          </a:prstGeom>
        </p:spPr>
        <p:txBody>
          <a:bodyPr vert="wordArtVert" wrap="none" fromWordArt="1">
            <a:prstTxWarp prst="textPlain">
              <a:avLst>
                <a:gd name="adj" fmla="val 50000"/>
              </a:avLst>
            </a:prstTxWarp>
          </a:bodyPr>
          <a:lstStyle/>
          <a:p>
            <a:pPr algn="ctr" fontAlgn="auto"/>
            <a:r>
              <a:rPr lang="en-US" sz="900" kern="10">
                <a:ln w="9525">
                  <a:solidFill>
                    <a:srgbClr val="000000"/>
                  </a:solidFill>
                  <a:round/>
                  <a:headEnd/>
                  <a:tailEnd/>
                </a:ln>
                <a:solidFill>
                  <a:srgbClr val="000000"/>
                </a:solidFill>
                <a:latin typeface="Arial Black" panose="020B0A04020102020204" pitchFamily="34" charset="0"/>
              </a:rPr>
              <a:t>3</a:t>
            </a:r>
          </a:p>
        </p:txBody>
      </p:sp>
      <p:sp>
        <p:nvSpPr>
          <p:cNvPr id="14344" name="Line 4"/>
          <p:cNvSpPr>
            <a:spLocks noChangeShapeType="1"/>
          </p:cNvSpPr>
          <p:nvPr/>
        </p:nvSpPr>
        <p:spPr bwMode="auto">
          <a:xfrm flipV="1">
            <a:off x="7896225" y="4191000"/>
            <a:ext cx="0" cy="2286000"/>
          </a:xfrm>
          <a:prstGeom prst="line">
            <a:avLst/>
          </a:prstGeom>
          <a:noFill/>
          <a:ln w="2857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345" name="Line 4"/>
          <p:cNvSpPr>
            <a:spLocks noChangeShapeType="1"/>
          </p:cNvSpPr>
          <p:nvPr/>
        </p:nvSpPr>
        <p:spPr bwMode="auto">
          <a:xfrm flipV="1">
            <a:off x="6888163" y="4191000"/>
            <a:ext cx="0" cy="2286000"/>
          </a:xfrm>
          <a:prstGeom prst="line">
            <a:avLst/>
          </a:prstGeom>
          <a:noFill/>
          <a:ln w="2857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Tree>
    <p:extLst>
      <p:ext uri="{BB962C8B-B14F-4D97-AF65-F5344CB8AC3E}">
        <p14:creationId xmlns:p14="http://schemas.microsoft.com/office/powerpoint/2010/main" val="28936859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a:extLst/>
          </p:cNvPr>
          <p:cNvSpPr>
            <a:spLocks noGrp="1" noChangeArrowheads="1"/>
          </p:cNvSpPr>
          <p:nvPr>
            <p:ph type="title"/>
          </p:nvPr>
        </p:nvSpPr>
        <p:spPr>
          <a:xfrm>
            <a:off x="1981200" y="-26988"/>
            <a:ext cx="8229600" cy="1143001"/>
          </a:xfrm>
        </p:spPr>
        <p:txBody>
          <a:bodyPr/>
          <a:lstStyle/>
          <a:p>
            <a:pPr>
              <a:defRPr/>
            </a:pPr>
            <a:r>
              <a:rPr lang="es-ES" altLang="es-ES" dirty="0"/>
              <a:t>La 3ª oleada a partir de 1989</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t="16150"/>
          <a:stretch>
            <a:fillRect/>
          </a:stretch>
        </p:blipFill>
        <p:spPr bwMode="auto">
          <a:xfrm>
            <a:off x="2063751" y="1196975"/>
            <a:ext cx="8569325" cy="555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Line 4"/>
          <p:cNvSpPr>
            <a:spLocks noChangeShapeType="1"/>
          </p:cNvSpPr>
          <p:nvPr/>
        </p:nvSpPr>
        <p:spPr bwMode="auto">
          <a:xfrm flipV="1">
            <a:off x="8686800" y="3276600"/>
            <a:ext cx="0" cy="2286000"/>
          </a:xfrm>
          <a:prstGeom prst="line">
            <a:avLst/>
          </a:prstGeom>
          <a:noFill/>
          <a:ln w="2857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5365" name="WordArt 5"/>
          <p:cNvSpPr>
            <a:spLocks noChangeArrowheads="1" noChangeShapeType="1" noTextEdit="1"/>
          </p:cNvSpPr>
          <p:nvPr/>
        </p:nvSpPr>
        <p:spPr bwMode="auto">
          <a:xfrm rot="5400000">
            <a:off x="8764588" y="1674813"/>
            <a:ext cx="395288" cy="246063"/>
          </a:xfrm>
          <a:prstGeom prst="rect">
            <a:avLst/>
          </a:prstGeom>
        </p:spPr>
        <p:txBody>
          <a:bodyPr vert="wordArtVert" wrap="none" fromWordArt="1">
            <a:prstTxWarp prst="textPlain">
              <a:avLst>
                <a:gd name="adj" fmla="val 50000"/>
              </a:avLst>
            </a:prstTxWarp>
          </a:bodyPr>
          <a:lstStyle/>
          <a:p>
            <a:pPr algn="ctr" fontAlgn="auto"/>
            <a:r>
              <a:rPr lang="en-US" sz="900" kern="10">
                <a:ln w="9525">
                  <a:solidFill>
                    <a:srgbClr val="000000"/>
                  </a:solidFill>
                  <a:round/>
                  <a:headEnd/>
                  <a:tailEnd/>
                </a:ln>
                <a:solidFill>
                  <a:srgbClr val="000000"/>
                </a:solidFill>
                <a:latin typeface="Arial Black" panose="020B0A04020102020204" pitchFamily="34" charset="0"/>
              </a:rPr>
              <a:t>3</a:t>
            </a:r>
          </a:p>
        </p:txBody>
      </p:sp>
      <p:sp>
        <p:nvSpPr>
          <p:cNvPr id="15366" name="WordArt 8"/>
          <p:cNvSpPr>
            <a:spLocks noChangeArrowheads="1" noChangeShapeType="1" noTextEdit="1"/>
          </p:cNvSpPr>
          <p:nvPr/>
        </p:nvSpPr>
        <p:spPr bwMode="auto">
          <a:xfrm>
            <a:off x="6180138" y="3276601"/>
            <a:ext cx="1211262" cy="288925"/>
          </a:xfrm>
          <a:prstGeom prst="rect">
            <a:avLst/>
          </a:prstGeom>
        </p:spPr>
        <p:txBody>
          <a:bodyPr wrap="none" fromWordArt="1">
            <a:prstTxWarp prst="textPlain">
              <a:avLst>
                <a:gd name="adj" fmla="val 50000"/>
              </a:avLst>
            </a:prstTxWarp>
          </a:bodyPr>
          <a:lstStyle/>
          <a:p>
            <a:pPr algn="ctr"/>
            <a:r>
              <a:rPr lang="en-US" sz="1600" b="1" kern="10">
                <a:ln w="9525">
                  <a:solidFill>
                    <a:srgbClr val="000000"/>
                  </a:solidFill>
                  <a:round/>
                  <a:headEnd/>
                  <a:tailEnd/>
                </a:ln>
                <a:solidFill>
                  <a:srgbClr val="FFFFFF"/>
                </a:solidFill>
                <a:latin typeface="Arial Black" panose="020B0A04020102020204" pitchFamily="34" charset="0"/>
              </a:rPr>
              <a:t>Guerra fría</a:t>
            </a:r>
          </a:p>
        </p:txBody>
      </p:sp>
    </p:spTree>
    <p:extLst>
      <p:ext uri="{BB962C8B-B14F-4D97-AF65-F5344CB8AC3E}">
        <p14:creationId xmlns:p14="http://schemas.microsoft.com/office/powerpoint/2010/main" val="23644810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a:extLst/>
          </p:cNvPr>
          <p:cNvSpPr>
            <a:spLocks noGrp="1" noChangeArrowheads="1"/>
          </p:cNvSpPr>
          <p:nvPr>
            <p:ph type="title"/>
          </p:nvPr>
        </p:nvSpPr>
        <p:spPr/>
        <p:txBody>
          <a:bodyPr/>
          <a:lstStyle/>
          <a:p>
            <a:pPr>
              <a:defRPr/>
            </a:pPr>
            <a:r>
              <a:rPr lang="es-ES" altLang="es-ES"/>
              <a:t>QUE CONTINUA</a:t>
            </a:r>
            <a:br>
              <a:rPr lang="es-ES" altLang="es-ES"/>
            </a:br>
            <a:r>
              <a:rPr lang="es-ES" altLang="es-ES" sz="2400"/>
              <a:t>FREEDOM HOUSE</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828801"/>
            <a:ext cx="9067800" cy="469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Line 4"/>
          <p:cNvSpPr>
            <a:spLocks noChangeShapeType="1"/>
          </p:cNvSpPr>
          <p:nvPr/>
        </p:nvSpPr>
        <p:spPr bwMode="auto">
          <a:xfrm flipV="1">
            <a:off x="6248400" y="3429000"/>
            <a:ext cx="0" cy="2286000"/>
          </a:xfrm>
          <a:prstGeom prst="line">
            <a:avLst/>
          </a:prstGeom>
          <a:noFill/>
          <a:ln w="2857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6389" name="WordArt 5"/>
          <p:cNvSpPr>
            <a:spLocks noChangeArrowheads="1" noChangeShapeType="1" noTextEdit="1"/>
          </p:cNvSpPr>
          <p:nvPr/>
        </p:nvSpPr>
        <p:spPr bwMode="auto">
          <a:xfrm rot="5400000">
            <a:off x="9297988" y="2055813"/>
            <a:ext cx="395288" cy="246063"/>
          </a:xfrm>
          <a:prstGeom prst="rect">
            <a:avLst/>
          </a:prstGeom>
        </p:spPr>
        <p:txBody>
          <a:bodyPr vert="wordArtVert" wrap="none" fromWordArt="1">
            <a:prstTxWarp prst="textPlain">
              <a:avLst>
                <a:gd name="adj" fmla="val 50000"/>
              </a:avLst>
            </a:prstTxWarp>
          </a:bodyPr>
          <a:lstStyle/>
          <a:p>
            <a:pPr algn="ctr" fontAlgn="auto"/>
            <a:r>
              <a:rPr lang="en-US" sz="900" kern="10">
                <a:ln w="9525">
                  <a:solidFill>
                    <a:srgbClr val="000000"/>
                  </a:solidFill>
                  <a:round/>
                  <a:headEnd/>
                  <a:tailEnd/>
                </a:ln>
                <a:solidFill>
                  <a:srgbClr val="000000"/>
                </a:solidFill>
                <a:latin typeface="Arial Black" panose="020B0A04020102020204" pitchFamily="34" charset="0"/>
              </a:rPr>
              <a:t>3</a:t>
            </a:r>
          </a:p>
        </p:txBody>
      </p:sp>
    </p:spTree>
    <p:extLst>
      <p:ext uri="{BB962C8B-B14F-4D97-AF65-F5344CB8AC3E}">
        <p14:creationId xmlns:p14="http://schemas.microsoft.com/office/powerpoint/2010/main" val="29765565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84495"/>
            <a:ext cx="10972800" cy="1143000"/>
          </a:xfrm>
        </p:spPr>
        <p:txBody>
          <a:bodyPr/>
          <a:lstStyle/>
          <a:p>
            <a:r>
              <a:rPr lang="es-ES" sz="3600" dirty="0"/>
              <a:t>ESTADO DE LA DEMOCRACIA EN 2017</a:t>
            </a:r>
            <a:br>
              <a:rPr lang="es-ES" sz="3600" dirty="0"/>
            </a:br>
            <a:r>
              <a:rPr lang="es-ES" sz="2800" dirty="0" err="1"/>
              <a:t>Freedom</a:t>
            </a:r>
            <a:r>
              <a:rPr lang="es-ES" sz="2800" dirty="0"/>
              <a:t> in the World 2018</a:t>
            </a:r>
            <a:endParaRPr lang="en-US" sz="3600" dirty="0"/>
          </a:p>
        </p:txBody>
      </p:sp>
      <p:sp>
        <p:nvSpPr>
          <p:cNvPr id="3" name="Marcador de fecha 2"/>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p:cNvSpPr>
            <a:spLocks noGrp="1"/>
          </p:cNvSpPr>
          <p:nvPr>
            <p:ph type="sldNum" sz="quarter" idx="12"/>
          </p:nvPr>
        </p:nvSpPr>
        <p:spPr/>
        <p:txBody>
          <a:bodyPr/>
          <a:lstStyle/>
          <a:p>
            <a:fld id="{945D757D-116E-4B28-B815-D4A620AB1A0F}" type="slidenum">
              <a:rPr lang="es-ES" altLang="es-ES" smtClean="0">
                <a:solidFill>
                  <a:srgbClr val="FFFFFF"/>
                </a:solidFill>
              </a:rPr>
              <a:pPr/>
              <a:t>66</a:t>
            </a:fld>
            <a:endParaRPr lang="es-ES" altLang="es-ES">
              <a:solidFill>
                <a:srgbClr val="FFFFFF"/>
              </a:solidFill>
            </a:endParaRPr>
          </a:p>
        </p:txBody>
      </p:sp>
      <p:pic>
        <p:nvPicPr>
          <p:cNvPr id="6" name="Imagen 5"/>
          <p:cNvPicPr>
            <a:picLocks noChangeAspect="1"/>
          </p:cNvPicPr>
          <p:nvPr/>
        </p:nvPicPr>
        <p:blipFill>
          <a:blip r:embed="rId2"/>
          <a:stretch>
            <a:fillRect/>
          </a:stretch>
        </p:blipFill>
        <p:spPr>
          <a:xfrm>
            <a:off x="358499" y="1160263"/>
            <a:ext cx="11475001" cy="5210334"/>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5">
                <a:extLst>
                  <a:ext uri="{FF2B5EF4-FFF2-40B4-BE49-F238E27FC236}">
                    <a16:creationId xmlns:a16="http://schemas.microsoft.com/office/drawing/2014/main" id="{1EC835E2-2155-4BD1-808B-2866D78D690B}"/>
                  </a:ext>
                </a:extLst>
              </p14:cNvPr>
              <p14:cNvContentPartPr>
                <a14:cpLocks xmlns:a14="http://schemas.microsoft.com/office/drawing/2010/main" noRot="1" noChangeAspect="1" noEditPoints="1" noChangeArrowheads="1" noChangeShapeType="1"/>
              </p14:cNvContentPartPr>
              <p14:nvPr/>
            </p14:nvContentPartPr>
            <p14:xfrm>
              <a:off x="10198664" y="2158400"/>
              <a:ext cx="1146276" cy="679159"/>
            </p14:xfrm>
          </p:contentPart>
        </mc:Choice>
        <mc:Fallback xmlns="">
          <p:pic>
            <p:nvPicPr>
              <p:cNvPr id="7" name="Ink 5">
                <a:extLst>
                  <a:ext uri="{FF2B5EF4-FFF2-40B4-BE49-F238E27FC236}">
                    <a16:creationId xmlns:a16="http://schemas.microsoft.com/office/drawing/2014/main" id="{1EC835E2-2155-4BD1-808B-2866D78D690B}"/>
                  </a:ext>
                </a:extLst>
              </p:cNvPr>
              <p:cNvPicPr>
                <a:picLocks noRot="1" noChangeAspect="1" noEditPoints="1" noChangeArrowheads="1" noChangeShapeType="1"/>
              </p:cNvPicPr>
              <p:nvPr/>
            </p:nvPicPr>
            <p:blipFill>
              <a:blip r:embed="rId4"/>
              <a:stretch>
                <a:fillRect/>
              </a:stretch>
            </p:blipFill>
            <p:spPr>
              <a:xfrm>
                <a:off x="10189313" y="2149047"/>
                <a:ext cx="1164979" cy="69786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5">
                <a:extLst>
                  <a:ext uri="{FF2B5EF4-FFF2-40B4-BE49-F238E27FC236}">
                    <a16:creationId xmlns:a16="http://schemas.microsoft.com/office/drawing/2014/main" id="{0D47EA45-24E1-4245-808F-112F3A7DE957}"/>
                  </a:ext>
                </a:extLst>
              </p14:cNvPr>
              <p14:cNvContentPartPr>
                <a14:cpLocks xmlns:a14="http://schemas.microsoft.com/office/drawing/2010/main" noRot="1" noChangeAspect="1" noEditPoints="1" noChangeArrowheads="1" noChangeShapeType="1"/>
              </p14:cNvContentPartPr>
              <p14:nvPr/>
            </p14:nvContentPartPr>
            <p14:xfrm>
              <a:off x="2217131" y="2853067"/>
              <a:ext cx="1146276" cy="679159"/>
            </p14:xfrm>
          </p:contentPart>
        </mc:Choice>
        <mc:Fallback xmlns="">
          <p:pic>
            <p:nvPicPr>
              <p:cNvPr id="8" name="Ink 5">
                <a:extLst>
                  <a:ext uri="{FF2B5EF4-FFF2-40B4-BE49-F238E27FC236}">
                    <a16:creationId xmlns:a16="http://schemas.microsoft.com/office/drawing/2014/main" id="{0D47EA45-24E1-4245-808F-112F3A7DE957}"/>
                  </a:ext>
                </a:extLst>
              </p:cNvPr>
              <p:cNvPicPr>
                <a:picLocks noRot="1" noChangeAspect="1" noEditPoints="1" noChangeArrowheads="1" noChangeShapeType="1"/>
              </p:cNvPicPr>
              <p:nvPr/>
            </p:nvPicPr>
            <p:blipFill>
              <a:blip r:embed="rId4"/>
              <a:stretch>
                <a:fillRect/>
              </a:stretch>
            </p:blipFill>
            <p:spPr>
              <a:xfrm>
                <a:off x="2207780" y="2843714"/>
                <a:ext cx="1164979" cy="697865"/>
              </a:xfrm>
              <a:prstGeom prst="rect">
                <a:avLst/>
              </a:prstGeom>
            </p:spPr>
          </p:pic>
        </mc:Fallback>
      </mc:AlternateContent>
    </p:spTree>
    <p:extLst>
      <p:ext uri="{BB962C8B-B14F-4D97-AF65-F5344CB8AC3E}">
        <p14:creationId xmlns:p14="http://schemas.microsoft.com/office/powerpoint/2010/main" val="13105827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493"/>
            <a:ext cx="10972800" cy="1143000"/>
          </a:xfrm>
        </p:spPr>
        <p:txBody>
          <a:bodyPr/>
          <a:lstStyle/>
          <a:p>
            <a:r>
              <a:rPr lang="en-US" sz="3200" dirty="0"/>
              <a:t>PERO EXITO EN </a:t>
            </a:r>
            <a:br>
              <a:rPr lang="en-US" sz="3200" dirty="0"/>
            </a:br>
            <a:r>
              <a:rPr lang="en-US" sz="3200" dirty="0"/>
              <a:t>AMERICA Y                                         EUROPA</a:t>
            </a:r>
          </a:p>
        </p:txBody>
      </p:sp>
      <p:sp>
        <p:nvSpPr>
          <p:cNvPr id="3" name="Marcador de fecha 2"/>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p:cNvSpPr>
            <a:spLocks noGrp="1"/>
          </p:cNvSpPr>
          <p:nvPr>
            <p:ph type="sldNum" sz="quarter" idx="12"/>
          </p:nvPr>
        </p:nvSpPr>
        <p:spPr/>
        <p:txBody>
          <a:bodyPr/>
          <a:lstStyle/>
          <a:p>
            <a:fld id="{945D757D-116E-4B28-B815-D4A620AB1A0F}" type="slidenum">
              <a:rPr lang="es-ES" altLang="es-ES" smtClean="0">
                <a:solidFill>
                  <a:srgbClr val="FFFFFF"/>
                </a:solidFill>
              </a:rPr>
              <a:pPr/>
              <a:t>67</a:t>
            </a:fld>
            <a:endParaRPr lang="es-ES" altLang="es-ES">
              <a:solidFill>
                <a:srgbClr val="FFFFFF"/>
              </a:solidFill>
            </a:endParaRPr>
          </a:p>
        </p:txBody>
      </p:sp>
      <p:pic>
        <p:nvPicPr>
          <p:cNvPr id="6" name="Imagen 5"/>
          <p:cNvPicPr>
            <a:picLocks noChangeAspect="1"/>
          </p:cNvPicPr>
          <p:nvPr/>
        </p:nvPicPr>
        <p:blipFill>
          <a:blip r:embed="rId2"/>
          <a:stretch>
            <a:fillRect/>
          </a:stretch>
        </p:blipFill>
        <p:spPr>
          <a:xfrm>
            <a:off x="179336" y="1208495"/>
            <a:ext cx="6999751" cy="5036334"/>
          </a:xfrm>
          <a:prstGeom prst="rect">
            <a:avLst/>
          </a:prstGeom>
        </p:spPr>
      </p:pic>
      <p:pic>
        <p:nvPicPr>
          <p:cNvPr id="8" name="Imagen 7"/>
          <p:cNvPicPr>
            <a:picLocks noChangeAspect="1"/>
          </p:cNvPicPr>
          <p:nvPr/>
        </p:nvPicPr>
        <p:blipFill>
          <a:blip r:embed="rId3"/>
          <a:stretch>
            <a:fillRect/>
          </a:stretch>
        </p:blipFill>
        <p:spPr>
          <a:xfrm>
            <a:off x="7362595" y="1249198"/>
            <a:ext cx="4829405" cy="4992059"/>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5">
                <a:extLst>
                  <a:ext uri="{FF2B5EF4-FFF2-40B4-BE49-F238E27FC236}">
                    <a16:creationId xmlns:a16="http://schemas.microsoft.com/office/drawing/2014/main" id="{C34DADA4-BDC8-447E-BB5E-7A6D1595030F}"/>
                  </a:ext>
                </a:extLst>
              </p14:cNvPr>
              <p14:cNvContentPartPr>
                <a14:cpLocks xmlns:a14="http://schemas.microsoft.com/office/drawing/2010/main" noRot="1" noChangeAspect="1" noEditPoints="1" noChangeArrowheads="1" noChangeShapeType="1"/>
              </p14:cNvContentPartPr>
              <p14:nvPr/>
            </p14:nvContentPartPr>
            <p14:xfrm>
              <a:off x="11070532" y="5624624"/>
              <a:ext cx="1146276" cy="679159"/>
            </p14:xfrm>
          </p:contentPart>
        </mc:Choice>
        <mc:Fallback xmlns="">
          <p:pic>
            <p:nvPicPr>
              <p:cNvPr id="9" name="Ink 5">
                <a:extLst>
                  <a:ext uri="{FF2B5EF4-FFF2-40B4-BE49-F238E27FC236}">
                    <a16:creationId xmlns:a16="http://schemas.microsoft.com/office/drawing/2014/main" id="{C34DADA4-BDC8-447E-BB5E-7A6D1595030F}"/>
                  </a:ext>
                </a:extLst>
              </p:cNvPr>
              <p:cNvPicPr>
                <a:picLocks noRot="1" noChangeAspect="1" noEditPoints="1" noChangeArrowheads="1" noChangeShapeType="1"/>
              </p:cNvPicPr>
              <p:nvPr/>
            </p:nvPicPr>
            <p:blipFill>
              <a:blip r:embed="rId5"/>
              <a:stretch>
                <a:fillRect/>
              </a:stretch>
            </p:blipFill>
            <p:spPr>
              <a:xfrm>
                <a:off x="11061181" y="5615271"/>
                <a:ext cx="1164979" cy="69786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5">
                <a:extLst>
                  <a:ext uri="{FF2B5EF4-FFF2-40B4-BE49-F238E27FC236}">
                    <a16:creationId xmlns:a16="http://schemas.microsoft.com/office/drawing/2014/main" id="{8AF18428-E8CA-46EC-8E93-2FAF24E87046}"/>
                  </a:ext>
                </a:extLst>
              </p14:cNvPr>
              <p14:cNvContentPartPr>
                <a14:cpLocks xmlns:a14="http://schemas.microsoft.com/office/drawing/2010/main" noRot="1" noChangeAspect="1" noEditPoints="1" noChangeArrowheads="1" noChangeShapeType="1"/>
              </p14:cNvContentPartPr>
              <p14:nvPr/>
            </p14:nvContentPartPr>
            <p14:xfrm>
              <a:off x="150859" y="5411970"/>
              <a:ext cx="1146276" cy="679159"/>
            </p14:xfrm>
          </p:contentPart>
        </mc:Choice>
        <mc:Fallback xmlns="">
          <p:pic>
            <p:nvPicPr>
              <p:cNvPr id="10" name="Ink 5">
                <a:extLst>
                  <a:ext uri="{FF2B5EF4-FFF2-40B4-BE49-F238E27FC236}">
                    <a16:creationId xmlns:a16="http://schemas.microsoft.com/office/drawing/2014/main" id="{8AF18428-E8CA-46EC-8E93-2FAF24E87046}"/>
                  </a:ext>
                </a:extLst>
              </p:cNvPr>
              <p:cNvPicPr>
                <a:picLocks noRot="1" noChangeAspect="1" noEditPoints="1" noChangeArrowheads="1" noChangeShapeType="1"/>
              </p:cNvPicPr>
              <p:nvPr/>
            </p:nvPicPr>
            <p:blipFill>
              <a:blip r:embed="rId5"/>
              <a:stretch>
                <a:fillRect/>
              </a:stretch>
            </p:blipFill>
            <p:spPr>
              <a:xfrm>
                <a:off x="141508" y="5402617"/>
                <a:ext cx="1164979" cy="697865"/>
              </a:xfrm>
              <a:prstGeom prst="rect">
                <a:avLst/>
              </a:prstGeom>
            </p:spPr>
          </p:pic>
        </mc:Fallback>
      </mc:AlternateContent>
    </p:spTree>
    <p:extLst>
      <p:ext uri="{BB962C8B-B14F-4D97-AF65-F5344CB8AC3E}">
        <p14:creationId xmlns:p14="http://schemas.microsoft.com/office/powerpoint/2010/main" val="40504294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5943600" y="0"/>
          <a:ext cx="4572000" cy="6858000"/>
        </p:xfrm>
        <a:graphic>
          <a:graphicData uri="http://schemas.openxmlformats.org/presentationml/2006/ole">
            <mc:AlternateContent xmlns:mc="http://schemas.openxmlformats.org/markup-compatibility/2006">
              <mc:Choice xmlns:v="urn:schemas-microsoft-com:vml" Requires="v">
                <p:oleObj spid="_x0000_s13357" name="Acrobat Document" r:id="rId4" imgW="8779001" imgH="13168501" progId="AcroExch.Document.7">
                  <p:embed/>
                </p:oleObj>
              </mc:Choice>
              <mc:Fallback>
                <p:oleObj name="Acrobat Document" r:id="rId4" imgW="8779001" imgH="13168501" progId="AcroExch.Document.7">
                  <p:embed/>
                  <p:pic>
                    <p:nvPicPr>
                      <p:cNvPr id="2048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4099" name="Rectangle 3">
            <a:extLst/>
          </p:cNvPr>
          <p:cNvSpPr>
            <a:spLocks noGrp="1" noChangeArrowheads="1"/>
          </p:cNvSpPr>
          <p:nvPr>
            <p:ph type="title"/>
          </p:nvPr>
        </p:nvSpPr>
        <p:spPr>
          <a:xfrm>
            <a:off x="985520" y="2636520"/>
            <a:ext cx="3429000" cy="1143000"/>
          </a:xfrm>
        </p:spPr>
        <p:txBody>
          <a:bodyPr/>
          <a:lstStyle/>
          <a:p>
            <a:pPr>
              <a:defRPr/>
            </a:pPr>
            <a:r>
              <a:rPr lang="es-ES" altLang="es-ES" sz="3600" dirty="0"/>
              <a:t>Solo queda una dictadura en América Latina (Cuba, o dos..)</a:t>
            </a:r>
          </a:p>
        </p:txBody>
      </p:sp>
    </p:spTree>
    <p:extLst>
      <p:ext uri="{BB962C8B-B14F-4D97-AF65-F5344CB8AC3E}">
        <p14:creationId xmlns:p14="http://schemas.microsoft.com/office/powerpoint/2010/main" val="16250109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z="3600" dirty="0" err="1"/>
              <a:t>Mucho</a:t>
            </a:r>
            <a:r>
              <a:rPr lang="en-US" sz="3600" dirty="0"/>
              <a:t> </a:t>
            </a:r>
            <a:r>
              <a:rPr lang="en-US" sz="3600" dirty="0" err="1"/>
              <a:t>por</a:t>
            </a:r>
            <a:r>
              <a:rPr lang="en-US" sz="3600" dirty="0"/>
              <a:t> </a:t>
            </a:r>
            <a:r>
              <a:rPr lang="en-US" sz="3600" dirty="0" err="1"/>
              <a:t>hacer</a:t>
            </a:r>
            <a:r>
              <a:rPr lang="en-US" sz="3600" dirty="0"/>
              <a:t> </a:t>
            </a:r>
            <a:r>
              <a:rPr lang="en-US" sz="3600" dirty="0" err="1"/>
              <a:t>en</a:t>
            </a:r>
            <a:r>
              <a:rPr lang="en-US" sz="3600" dirty="0"/>
              <a:t> Asia y </a:t>
            </a:r>
            <a:r>
              <a:rPr lang="en-US" sz="3600" dirty="0" err="1"/>
              <a:t>África</a:t>
            </a:r>
            <a:r>
              <a:rPr lang="en-US" sz="3600" dirty="0"/>
              <a:t> </a:t>
            </a:r>
            <a:r>
              <a:rPr lang="en-US" sz="3600" dirty="0" err="1"/>
              <a:t>subsahariana</a:t>
            </a:r>
            <a:endParaRPr lang="en-US" sz="3600" dirty="0"/>
          </a:p>
        </p:txBody>
      </p:sp>
      <p:sp>
        <p:nvSpPr>
          <p:cNvPr id="3" name="Marcador de fecha 2"/>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p:cNvSpPr>
            <a:spLocks noGrp="1"/>
          </p:cNvSpPr>
          <p:nvPr>
            <p:ph type="sldNum" sz="quarter" idx="12"/>
          </p:nvPr>
        </p:nvSpPr>
        <p:spPr/>
        <p:txBody>
          <a:bodyPr/>
          <a:lstStyle/>
          <a:p>
            <a:fld id="{945D757D-116E-4B28-B815-D4A620AB1A0F}" type="slidenum">
              <a:rPr lang="es-ES" altLang="es-ES" smtClean="0">
                <a:solidFill>
                  <a:srgbClr val="FFFFFF"/>
                </a:solidFill>
              </a:rPr>
              <a:pPr/>
              <a:t>69</a:t>
            </a:fld>
            <a:endParaRPr lang="es-ES" altLang="es-ES">
              <a:solidFill>
                <a:srgbClr val="FFFFFF"/>
              </a:solidFill>
            </a:endParaRPr>
          </a:p>
        </p:txBody>
      </p:sp>
      <p:pic>
        <p:nvPicPr>
          <p:cNvPr id="8" name="Imagen 7"/>
          <p:cNvPicPr>
            <a:picLocks noChangeAspect="1"/>
          </p:cNvPicPr>
          <p:nvPr/>
        </p:nvPicPr>
        <p:blipFill>
          <a:blip r:embed="rId2"/>
          <a:stretch>
            <a:fillRect/>
          </a:stretch>
        </p:blipFill>
        <p:spPr>
          <a:xfrm>
            <a:off x="954287" y="1337437"/>
            <a:ext cx="4398750" cy="5026667"/>
          </a:xfrm>
          <a:prstGeom prst="rect">
            <a:avLst/>
          </a:prstGeom>
        </p:spPr>
      </p:pic>
      <p:pic>
        <p:nvPicPr>
          <p:cNvPr id="9" name="Imagen 8">
            <a:extLst>
              <a:ext uri="{FF2B5EF4-FFF2-40B4-BE49-F238E27FC236}">
                <a16:creationId xmlns:a16="http://schemas.microsoft.com/office/drawing/2014/main" id="{3C4A69A7-F81F-4445-BEDA-7BAAFB55FD67}"/>
              </a:ext>
            </a:extLst>
          </p:cNvPr>
          <p:cNvPicPr>
            <a:picLocks noChangeAspect="1"/>
          </p:cNvPicPr>
          <p:nvPr/>
        </p:nvPicPr>
        <p:blipFill>
          <a:blip r:embed="rId3"/>
          <a:stretch>
            <a:fillRect/>
          </a:stretch>
        </p:blipFill>
        <p:spPr>
          <a:xfrm>
            <a:off x="5932676" y="1462665"/>
            <a:ext cx="4628250" cy="4988001"/>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Ink 5">
                <a:extLst>
                  <a:ext uri="{FF2B5EF4-FFF2-40B4-BE49-F238E27FC236}">
                    <a16:creationId xmlns:a16="http://schemas.microsoft.com/office/drawing/2014/main" id="{B9D6B61A-D16B-4035-A43B-DAB310B3D850}"/>
                  </a:ext>
                </a:extLst>
              </p14:cNvPr>
              <p14:cNvContentPartPr>
                <a14:cpLocks xmlns:a14="http://schemas.microsoft.com/office/drawing/2010/main" noRot="1" noChangeAspect="1" noEditPoints="1" noChangeArrowheads="1" noChangeShapeType="1"/>
              </p14:cNvContentPartPr>
              <p14:nvPr/>
            </p14:nvContentPartPr>
            <p14:xfrm>
              <a:off x="608059" y="5046210"/>
              <a:ext cx="1146276" cy="679159"/>
            </p14:xfrm>
          </p:contentPart>
        </mc:Choice>
        <mc:Fallback xmlns="">
          <p:pic>
            <p:nvPicPr>
              <p:cNvPr id="10" name="Ink 5">
                <a:extLst>
                  <a:ext uri="{FF2B5EF4-FFF2-40B4-BE49-F238E27FC236}">
                    <a16:creationId xmlns:a16="http://schemas.microsoft.com/office/drawing/2014/main" id="{B9D6B61A-D16B-4035-A43B-DAB310B3D850}"/>
                  </a:ext>
                </a:extLst>
              </p:cNvPr>
              <p:cNvPicPr>
                <a:picLocks noRot="1" noChangeAspect="1" noEditPoints="1" noChangeArrowheads="1" noChangeShapeType="1"/>
              </p:cNvPicPr>
              <p:nvPr/>
            </p:nvPicPr>
            <p:blipFill>
              <a:blip r:embed="rId5"/>
              <a:stretch>
                <a:fillRect/>
              </a:stretch>
            </p:blipFill>
            <p:spPr>
              <a:xfrm>
                <a:off x="598705" y="5036926"/>
                <a:ext cx="1164985" cy="69772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5">
                <a:extLst>
                  <a:ext uri="{FF2B5EF4-FFF2-40B4-BE49-F238E27FC236}">
                    <a16:creationId xmlns:a16="http://schemas.microsoft.com/office/drawing/2014/main" id="{8B65D106-F7B9-4B58-865A-7170CD493A0D}"/>
                  </a:ext>
                </a:extLst>
              </p14:cNvPr>
              <p14:cNvContentPartPr>
                <a14:cpLocks xmlns:a14="http://schemas.microsoft.com/office/drawing/2010/main" noRot="1" noChangeAspect="1" noEditPoints="1" noChangeArrowheads="1" noChangeShapeType="1"/>
              </p14:cNvContentPartPr>
              <p14:nvPr/>
            </p14:nvContentPartPr>
            <p14:xfrm>
              <a:off x="9538699" y="5310370"/>
              <a:ext cx="1146276" cy="679159"/>
            </p14:xfrm>
          </p:contentPart>
        </mc:Choice>
        <mc:Fallback xmlns="">
          <p:pic>
            <p:nvPicPr>
              <p:cNvPr id="11" name="Ink 5">
                <a:extLst>
                  <a:ext uri="{FF2B5EF4-FFF2-40B4-BE49-F238E27FC236}">
                    <a16:creationId xmlns:a16="http://schemas.microsoft.com/office/drawing/2014/main" id="{8B65D106-F7B9-4B58-865A-7170CD493A0D}"/>
                  </a:ext>
                </a:extLst>
              </p:cNvPr>
              <p:cNvPicPr>
                <a:picLocks noRot="1" noChangeAspect="1" noEditPoints="1" noChangeArrowheads="1" noChangeShapeType="1"/>
              </p:cNvPicPr>
              <p:nvPr/>
            </p:nvPicPr>
            <p:blipFill>
              <a:blip r:embed="rId5"/>
              <a:stretch>
                <a:fillRect/>
              </a:stretch>
            </p:blipFill>
            <p:spPr>
              <a:xfrm>
                <a:off x="9529345" y="5301086"/>
                <a:ext cx="1164985" cy="697727"/>
              </a:xfrm>
              <a:prstGeom prst="rect">
                <a:avLst/>
              </a:prstGeom>
            </p:spPr>
          </p:pic>
        </mc:Fallback>
      </mc:AlternateContent>
    </p:spTree>
    <p:extLst>
      <p:ext uri="{BB962C8B-B14F-4D97-AF65-F5344CB8AC3E}">
        <p14:creationId xmlns:p14="http://schemas.microsoft.com/office/powerpoint/2010/main" val="638227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1026"/>
          <p:cNvSpPr>
            <a:spLocks noGrp="1" noChangeArrowheads="1"/>
          </p:cNvSpPr>
          <p:nvPr>
            <p:ph type="title"/>
          </p:nvPr>
        </p:nvSpPr>
        <p:spPr>
          <a:xfrm>
            <a:off x="1981200" y="-2187575"/>
            <a:ext cx="8229600" cy="1143000"/>
          </a:xfrm>
        </p:spPr>
        <p:txBody>
          <a:bodyPr/>
          <a:lstStyle/>
          <a:p>
            <a:pPr>
              <a:defRPr/>
            </a:pPr>
            <a:endParaRPr lang="es-ES" sz="3600" dirty="0"/>
          </a:p>
        </p:txBody>
      </p:sp>
      <p:sp>
        <p:nvSpPr>
          <p:cNvPr id="1561603" name="Rectangle 1027"/>
          <p:cNvSpPr>
            <a:spLocks noGrp="1" noChangeArrowheads="1"/>
          </p:cNvSpPr>
          <p:nvPr>
            <p:ph type="body" idx="1"/>
          </p:nvPr>
        </p:nvSpPr>
        <p:spPr>
          <a:xfrm>
            <a:off x="1036320" y="345187"/>
            <a:ext cx="10495280" cy="4530725"/>
          </a:xfrm>
        </p:spPr>
        <p:txBody>
          <a:bodyPr/>
          <a:lstStyle/>
          <a:p>
            <a:pPr algn="ctr">
              <a:lnSpc>
                <a:spcPct val="90000"/>
              </a:lnSpc>
              <a:buFont typeface="Wingdings" panose="05000000000000000000" pitchFamily="2" charset="2"/>
              <a:buNone/>
              <a:defRPr/>
            </a:pPr>
            <a:r>
              <a:rPr lang="es-ES" dirty="0"/>
              <a:t>Para comenzar: un poco de humildad</a:t>
            </a:r>
          </a:p>
          <a:p>
            <a:pPr algn="ctr">
              <a:lnSpc>
                <a:spcPct val="90000"/>
              </a:lnSpc>
              <a:buFont typeface="Wingdings" panose="05000000000000000000" pitchFamily="2" charset="2"/>
              <a:buNone/>
              <a:defRPr/>
            </a:pPr>
            <a:endParaRPr lang="es-ES" sz="2800" dirty="0"/>
          </a:p>
          <a:p>
            <a:pPr algn="ctr">
              <a:lnSpc>
                <a:spcPct val="90000"/>
              </a:lnSpc>
              <a:buFont typeface="Wingdings" panose="05000000000000000000" pitchFamily="2" charset="2"/>
              <a:buNone/>
              <a:defRPr/>
            </a:pPr>
            <a:r>
              <a:rPr lang="es-ES" sz="2800" dirty="0"/>
              <a:t>¿Sabemos algo los científicos sociales? ¿Podemos prever algo?</a:t>
            </a:r>
          </a:p>
          <a:p>
            <a:pPr>
              <a:lnSpc>
                <a:spcPct val="90000"/>
              </a:lnSpc>
              <a:buFont typeface="Wingdings" panose="05000000000000000000" pitchFamily="2" charset="2"/>
              <a:buNone/>
              <a:defRPr/>
            </a:pPr>
            <a:endParaRPr lang="es-ES" sz="2800" dirty="0"/>
          </a:p>
          <a:p>
            <a:pPr lvl="2">
              <a:lnSpc>
                <a:spcPct val="90000"/>
              </a:lnSpc>
              <a:defRPr/>
            </a:pPr>
            <a:r>
              <a:rPr lang="es-ES" sz="2000" dirty="0"/>
              <a:t>La caída del muro y de la URSS, 1989-1991</a:t>
            </a:r>
          </a:p>
          <a:p>
            <a:pPr lvl="2">
              <a:lnSpc>
                <a:spcPct val="90000"/>
              </a:lnSpc>
              <a:defRPr/>
            </a:pPr>
            <a:r>
              <a:rPr lang="es-ES" sz="2000" dirty="0"/>
              <a:t>El 11S </a:t>
            </a:r>
          </a:p>
          <a:p>
            <a:pPr lvl="2">
              <a:lnSpc>
                <a:spcPct val="90000"/>
              </a:lnSpc>
              <a:defRPr/>
            </a:pPr>
            <a:r>
              <a:rPr lang="es-ES" sz="2000" dirty="0"/>
              <a:t>La crisis económica,2007</a:t>
            </a:r>
          </a:p>
          <a:p>
            <a:pPr lvl="2">
              <a:lnSpc>
                <a:spcPct val="90000"/>
              </a:lnSpc>
              <a:defRPr/>
            </a:pPr>
            <a:r>
              <a:rPr lang="es-ES" sz="2000" dirty="0"/>
              <a:t>La primavera árabe</a:t>
            </a:r>
          </a:p>
          <a:p>
            <a:pPr lvl="2">
              <a:lnSpc>
                <a:spcPct val="90000"/>
              </a:lnSpc>
              <a:defRPr/>
            </a:pPr>
            <a:r>
              <a:rPr lang="es-ES" sz="2000" dirty="0"/>
              <a:t>El invierno que siguió…</a:t>
            </a:r>
          </a:p>
          <a:p>
            <a:pPr lvl="2">
              <a:lnSpc>
                <a:spcPct val="90000"/>
              </a:lnSpc>
              <a:defRPr/>
            </a:pPr>
            <a:r>
              <a:rPr lang="es-ES" sz="2000" dirty="0" err="1"/>
              <a:t>Brexit</a:t>
            </a:r>
            <a:r>
              <a:rPr lang="es-ES" sz="2000" dirty="0"/>
              <a:t>, </a:t>
            </a:r>
            <a:r>
              <a:rPr lang="es-ES" sz="2000" dirty="0" err="1"/>
              <a:t>Trump</a:t>
            </a:r>
            <a:r>
              <a:rPr lang="es-ES" sz="2000" dirty="0"/>
              <a:t>…</a:t>
            </a:r>
          </a:p>
          <a:p>
            <a:pPr lvl="2">
              <a:lnSpc>
                <a:spcPct val="90000"/>
              </a:lnSpc>
              <a:defRPr/>
            </a:pPr>
            <a:endParaRPr lang="es-ES" dirty="0"/>
          </a:p>
          <a:p>
            <a:pPr marL="0" indent="0" algn="ctr">
              <a:lnSpc>
                <a:spcPct val="90000"/>
              </a:lnSpc>
              <a:buNone/>
              <a:defRPr/>
            </a:pPr>
            <a:r>
              <a:rPr lang="es-ES" sz="2800" dirty="0"/>
              <a:t>“Cisnes negros” </a:t>
            </a:r>
            <a:r>
              <a:rPr lang="es-ES" sz="2800" i="1" dirty="0"/>
              <a:t>versus</a:t>
            </a:r>
            <a:r>
              <a:rPr lang="es-ES" sz="2800" dirty="0"/>
              <a:t> tendencias.</a:t>
            </a:r>
          </a:p>
          <a:p>
            <a:pPr algn="ctr">
              <a:lnSpc>
                <a:spcPct val="90000"/>
              </a:lnSpc>
              <a:buFont typeface="Wingdings" panose="05000000000000000000" pitchFamily="2" charset="2"/>
              <a:buNone/>
              <a:defRPr/>
            </a:pPr>
            <a:endParaRPr lang="es-ES" sz="2800" dirty="0"/>
          </a:p>
          <a:p>
            <a:pPr algn="ctr">
              <a:lnSpc>
                <a:spcPct val="90000"/>
              </a:lnSpc>
              <a:buFont typeface="Wingdings" panose="05000000000000000000" pitchFamily="2" charset="2"/>
              <a:buNone/>
              <a:defRPr/>
            </a:pPr>
            <a:r>
              <a:rPr lang="es-ES" sz="2800" dirty="0"/>
              <a:t>Pero, un ejemplo de tendencia prevista: </a:t>
            </a:r>
            <a:r>
              <a:rPr lang="es-ES" sz="2400" dirty="0"/>
              <a:t>La Guerra Fría, prevista a mediados del siglo XIX por un sociólogo...</a:t>
            </a:r>
          </a:p>
        </p:txBody>
      </p:sp>
    </p:spTree>
    <p:extLst>
      <p:ext uri="{BB962C8B-B14F-4D97-AF65-F5344CB8AC3E}">
        <p14:creationId xmlns:p14="http://schemas.microsoft.com/office/powerpoint/2010/main" val="1114764159"/>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9760" y="234808"/>
            <a:ext cx="10972800" cy="1143000"/>
          </a:xfrm>
        </p:spPr>
        <p:txBody>
          <a:bodyPr/>
          <a:lstStyle/>
          <a:p>
            <a:r>
              <a:rPr lang="en-US" dirty="0"/>
              <a:t>Y </a:t>
            </a:r>
            <a:r>
              <a:rPr lang="en-US" dirty="0" err="1"/>
              <a:t>fracaso</a:t>
            </a:r>
            <a:r>
              <a:rPr lang="en-US" dirty="0"/>
              <a:t> </a:t>
            </a:r>
            <a:r>
              <a:rPr lang="en-US" dirty="0" err="1"/>
              <a:t>en</a:t>
            </a:r>
            <a:r>
              <a:rPr lang="en-US" dirty="0"/>
              <a:t> Eurasia y MENA</a:t>
            </a:r>
          </a:p>
        </p:txBody>
      </p:sp>
      <p:sp>
        <p:nvSpPr>
          <p:cNvPr id="3" name="Marcador de fecha 2"/>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p:cNvSpPr>
            <a:spLocks noGrp="1"/>
          </p:cNvSpPr>
          <p:nvPr>
            <p:ph type="sldNum" sz="quarter" idx="12"/>
          </p:nvPr>
        </p:nvSpPr>
        <p:spPr/>
        <p:txBody>
          <a:bodyPr/>
          <a:lstStyle/>
          <a:p>
            <a:fld id="{945D757D-116E-4B28-B815-D4A620AB1A0F}" type="slidenum">
              <a:rPr lang="es-ES" altLang="es-ES" smtClean="0">
                <a:solidFill>
                  <a:srgbClr val="FFFFFF"/>
                </a:solidFill>
              </a:rPr>
              <a:pPr/>
              <a:t>70</a:t>
            </a:fld>
            <a:endParaRPr lang="es-ES" altLang="es-ES">
              <a:solidFill>
                <a:srgbClr val="FFFFFF"/>
              </a:solidFill>
            </a:endParaRPr>
          </a:p>
        </p:txBody>
      </p:sp>
      <p:pic>
        <p:nvPicPr>
          <p:cNvPr id="6" name="Imagen 5"/>
          <p:cNvPicPr>
            <a:picLocks noChangeAspect="1"/>
          </p:cNvPicPr>
          <p:nvPr/>
        </p:nvPicPr>
        <p:blipFill>
          <a:blip r:embed="rId2"/>
          <a:stretch>
            <a:fillRect/>
          </a:stretch>
        </p:blipFill>
        <p:spPr>
          <a:xfrm>
            <a:off x="6771933" y="1281237"/>
            <a:ext cx="4398750" cy="5191001"/>
          </a:xfrm>
          <a:prstGeom prst="rect">
            <a:avLst/>
          </a:prstGeom>
        </p:spPr>
      </p:pic>
      <p:pic>
        <p:nvPicPr>
          <p:cNvPr id="8" name="Imagen 7">
            <a:extLst>
              <a:ext uri="{FF2B5EF4-FFF2-40B4-BE49-F238E27FC236}">
                <a16:creationId xmlns:a16="http://schemas.microsoft.com/office/drawing/2014/main" id="{9032AA32-686E-427F-8A88-DB6EE80C57B8}"/>
              </a:ext>
            </a:extLst>
          </p:cNvPr>
          <p:cNvPicPr>
            <a:picLocks noChangeAspect="1"/>
          </p:cNvPicPr>
          <p:nvPr/>
        </p:nvPicPr>
        <p:blipFill>
          <a:blip r:embed="rId3"/>
          <a:stretch>
            <a:fillRect/>
          </a:stretch>
        </p:blipFill>
        <p:spPr>
          <a:xfrm>
            <a:off x="1003317" y="1420813"/>
            <a:ext cx="4590000" cy="5055667"/>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5">
                <a:extLst>
                  <a:ext uri="{FF2B5EF4-FFF2-40B4-BE49-F238E27FC236}">
                    <a16:creationId xmlns:a16="http://schemas.microsoft.com/office/drawing/2014/main" id="{FDF1DF6C-63D5-4384-B839-A44F6F21AE4B}"/>
                  </a:ext>
                </a:extLst>
              </p14:cNvPr>
              <p14:cNvContentPartPr>
                <a14:cpLocks xmlns:a14="http://schemas.microsoft.com/office/drawing/2010/main" noRot="1" noChangeAspect="1" noEditPoints="1" noChangeArrowheads="1" noChangeShapeType="1"/>
              </p14:cNvContentPartPr>
              <p14:nvPr/>
            </p14:nvContentPartPr>
            <p14:xfrm>
              <a:off x="841739" y="4467090"/>
              <a:ext cx="1146276" cy="679159"/>
            </p14:xfrm>
          </p:contentPart>
        </mc:Choice>
        <mc:Fallback xmlns="">
          <p:pic>
            <p:nvPicPr>
              <p:cNvPr id="9" name="Ink 5">
                <a:extLst>
                  <a:ext uri="{FF2B5EF4-FFF2-40B4-BE49-F238E27FC236}">
                    <a16:creationId xmlns:a16="http://schemas.microsoft.com/office/drawing/2014/main" id="{FDF1DF6C-63D5-4384-B839-A44F6F21AE4B}"/>
                  </a:ext>
                </a:extLst>
              </p:cNvPr>
              <p:cNvPicPr>
                <a:picLocks noRot="1" noChangeAspect="1" noEditPoints="1" noChangeArrowheads="1" noChangeShapeType="1"/>
              </p:cNvPicPr>
              <p:nvPr/>
            </p:nvPicPr>
            <p:blipFill>
              <a:blip r:embed="rId5"/>
              <a:stretch>
                <a:fillRect/>
              </a:stretch>
            </p:blipFill>
            <p:spPr>
              <a:xfrm>
                <a:off x="832385" y="4457806"/>
                <a:ext cx="1164985" cy="69772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5">
                <a:extLst>
                  <a:ext uri="{FF2B5EF4-FFF2-40B4-BE49-F238E27FC236}">
                    <a16:creationId xmlns:a16="http://schemas.microsoft.com/office/drawing/2014/main" id="{AC75B054-59BF-4738-A5F0-BBBEF55E387A}"/>
                  </a:ext>
                </a:extLst>
              </p14:cNvPr>
              <p14:cNvContentPartPr>
                <a14:cpLocks xmlns:a14="http://schemas.microsoft.com/office/drawing/2010/main" noRot="1" noChangeAspect="1" noEditPoints="1" noChangeArrowheads="1" noChangeShapeType="1"/>
              </p14:cNvContentPartPr>
              <p14:nvPr/>
            </p14:nvContentPartPr>
            <p14:xfrm>
              <a:off x="10239739" y="4274050"/>
              <a:ext cx="1146276" cy="679159"/>
            </p14:xfrm>
          </p:contentPart>
        </mc:Choice>
        <mc:Fallback xmlns="">
          <p:pic>
            <p:nvPicPr>
              <p:cNvPr id="10" name="Ink 5">
                <a:extLst>
                  <a:ext uri="{FF2B5EF4-FFF2-40B4-BE49-F238E27FC236}">
                    <a16:creationId xmlns:a16="http://schemas.microsoft.com/office/drawing/2014/main" id="{AC75B054-59BF-4738-A5F0-BBBEF55E387A}"/>
                  </a:ext>
                </a:extLst>
              </p:cNvPr>
              <p:cNvPicPr>
                <a:picLocks noRot="1" noChangeAspect="1" noEditPoints="1" noChangeArrowheads="1" noChangeShapeType="1"/>
              </p:cNvPicPr>
              <p:nvPr/>
            </p:nvPicPr>
            <p:blipFill>
              <a:blip r:embed="rId5"/>
              <a:stretch>
                <a:fillRect/>
              </a:stretch>
            </p:blipFill>
            <p:spPr>
              <a:xfrm>
                <a:off x="10230385" y="4264766"/>
                <a:ext cx="1164985" cy="697727"/>
              </a:xfrm>
              <a:prstGeom prst="rect">
                <a:avLst/>
              </a:prstGeom>
            </p:spPr>
          </p:pic>
        </mc:Fallback>
      </mc:AlternateContent>
    </p:spTree>
    <p:extLst>
      <p:ext uri="{BB962C8B-B14F-4D97-AF65-F5344CB8AC3E}">
        <p14:creationId xmlns:p14="http://schemas.microsoft.com/office/powerpoint/2010/main" val="42168729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1B4DEC-6284-465D-8F91-E7358E254FB3}"/>
              </a:ext>
            </a:extLst>
          </p:cNvPr>
          <p:cNvSpPr>
            <a:spLocks noGrp="1"/>
          </p:cNvSpPr>
          <p:nvPr>
            <p:ph type="title"/>
          </p:nvPr>
        </p:nvSpPr>
        <p:spPr/>
        <p:txBody>
          <a:bodyPr/>
          <a:lstStyle/>
          <a:p>
            <a:endParaRPr lang="es-ES"/>
          </a:p>
        </p:txBody>
      </p:sp>
      <p:sp>
        <p:nvSpPr>
          <p:cNvPr id="3" name="Marcador de fecha 2">
            <a:extLst>
              <a:ext uri="{FF2B5EF4-FFF2-40B4-BE49-F238E27FC236}">
                <a16:creationId xmlns:a16="http://schemas.microsoft.com/office/drawing/2014/main" id="{CA04D161-BCDD-4363-B272-B70CA3A92694}"/>
              </a:ext>
            </a:extLst>
          </p:cNvPr>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a:extLst>
              <a:ext uri="{FF2B5EF4-FFF2-40B4-BE49-F238E27FC236}">
                <a16:creationId xmlns:a16="http://schemas.microsoft.com/office/drawing/2014/main" id="{4FA1C20D-87FD-40BC-B513-11AFA1795A7C}"/>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a:extLst>
              <a:ext uri="{FF2B5EF4-FFF2-40B4-BE49-F238E27FC236}">
                <a16:creationId xmlns:a16="http://schemas.microsoft.com/office/drawing/2014/main" id="{8DD26842-A911-4BCE-A768-644EA2C400A0}"/>
              </a:ext>
            </a:extLst>
          </p:cNvPr>
          <p:cNvSpPr>
            <a:spLocks noGrp="1"/>
          </p:cNvSpPr>
          <p:nvPr>
            <p:ph type="sldNum" sz="quarter" idx="12"/>
          </p:nvPr>
        </p:nvSpPr>
        <p:spPr/>
        <p:txBody>
          <a:bodyPr/>
          <a:lstStyle/>
          <a:p>
            <a:fld id="{945D757D-116E-4B28-B815-D4A620AB1A0F}" type="slidenum">
              <a:rPr lang="es-ES" altLang="es-ES" smtClean="0">
                <a:solidFill>
                  <a:srgbClr val="FFFFFF"/>
                </a:solidFill>
              </a:rPr>
              <a:pPr/>
              <a:t>71</a:t>
            </a:fld>
            <a:endParaRPr lang="es-ES" altLang="es-ES">
              <a:solidFill>
                <a:srgbClr val="FFFFFF"/>
              </a:solidFill>
            </a:endParaRPr>
          </a:p>
        </p:txBody>
      </p:sp>
      <p:pic>
        <p:nvPicPr>
          <p:cNvPr id="6" name="Imagen 5">
            <a:extLst>
              <a:ext uri="{FF2B5EF4-FFF2-40B4-BE49-F238E27FC236}">
                <a16:creationId xmlns:a16="http://schemas.microsoft.com/office/drawing/2014/main" id="{AE8AFC97-D84D-4AED-96A5-88E7EDE1B4A1}"/>
              </a:ext>
            </a:extLst>
          </p:cNvPr>
          <p:cNvPicPr>
            <a:picLocks noChangeAspect="1"/>
          </p:cNvPicPr>
          <p:nvPr/>
        </p:nvPicPr>
        <p:blipFill>
          <a:blip r:embed="rId2"/>
          <a:stretch>
            <a:fillRect/>
          </a:stretch>
        </p:blipFill>
        <p:spPr>
          <a:xfrm>
            <a:off x="1170317" y="197529"/>
            <a:ext cx="9466921" cy="6503309"/>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4">
                <a:extLst>
                  <a:ext uri="{FF2B5EF4-FFF2-40B4-BE49-F238E27FC236}">
                    <a16:creationId xmlns:a16="http://schemas.microsoft.com/office/drawing/2014/main" id="{FF3103A2-E258-42EC-8B24-0AD64156A8D1}"/>
                  </a:ext>
                </a:extLst>
              </p14:cNvPr>
              <p14:cNvContentPartPr>
                <a14:cpLocks xmlns:a14="http://schemas.microsoft.com/office/drawing/2010/main" noRot="1" noChangeAspect="1" noEditPoints="1" noChangeArrowheads="1" noChangeShapeType="1"/>
              </p14:cNvContentPartPr>
              <p14:nvPr/>
            </p14:nvContentPartPr>
            <p14:xfrm>
              <a:off x="9299277" y="2570672"/>
              <a:ext cx="1408124" cy="4130166"/>
            </p14:xfrm>
          </p:contentPart>
        </mc:Choice>
        <mc:Fallback xmlns="">
          <p:pic>
            <p:nvPicPr>
              <p:cNvPr id="7" name="Ink 4">
                <a:extLst>
                  <a:ext uri="{FF2B5EF4-FFF2-40B4-BE49-F238E27FC236}">
                    <a16:creationId xmlns="" xmlns:a16="http://schemas.microsoft.com/office/drawing/2014/main" xmlns:p14="http://schemas.microsoft.com/office/powerpoint/2010/main" id="{FF3103A2-E258-42EC-8B24-0AD64156A8D1}"/>
                  </a:ext>
                </a:extLst>
              </p:cNvPr>
              <p:cNvPicPr>
                <a:picLocks noRot="1" noChangeAspect="1" noEditPoints="1" noChangeArrowheads="1" noChangeShapeType="1"/>
              </p:cNvPicPr>
              <p:nvPr/>
            </p:nvPicPr>
            <p:blipFill>
              <a:blip r:embed="rId4"/>
              <a:stretch>
                <a:fillRect/>
              </a:stretch>
            </p:blipFill>
            <p:spPr>
              <a:xfrm>
                <a:off x="9292796" y="2564192"/>
                <a:ext cx="1421086" cy="414312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4">
                <a:extLst>
                  <a:ext uri="{FF2B5EF4-FFF2-40B4-BE49-F238E27FC236}">
                    <a16:creationId xmlns:a16="http://schemas.microsoft.com/office/drawing/2014/main" id="{FF3103A2-E258-42EC-8B24-0AD64156A8D1}"/>
                  </a:ext>
                </a:extLst>
              </p14:cNvPr>
              <p14:cNvContentPartPr>
                <a14:cpLocks xmlns:a14="http://schemas.microsoft.com/office/drawing/2010/main" noRot="1" noChangeAspect="1" noEditPoints="1" noChangeArrowheads="1" noChangeShapeType="1"/>
              </p14:cNvContentPartPr>
              <p14:nvPr/>
            </p14:nvContentPartPr>
            <p14:xfrm>
              <a:off x="998780" y="1121111"/>
              <a:ext cx="1170994" cy="595546"/>
            </p14:xfrm>
          </p:contentPart>
        </mc:Choice>
        <mc:Fallback xmlns="">
          <p:pic>
            <p:nvPicPr>
              <p:cNvPr id="8" name="Ink 4">
                <a:extLst>
                  <a:ext uri="{FF2B5EF4-FFF2-40B4-BE49-F238E27FC236}">
                    <a16:creationId xmlns="" xmlns:a16="http://schemas.microsoft.com/office/drawing/2014/main" xmlns:p14="http://schemas.microsoft.com/office/powerpoint/2010/main" id="{FF3103A2-E258-42EC-8B24-0AD64156A8D1}"/>
                  </a:ext>
                </a:extLst>
              </p:cNvPr>
              <p:cNvPicPr>
                <a:picLocks noRot="1" noChangeAspect="1" noEditPoints="1" noChangeArrowheads="1" noChangeShapeType="1"/>
              </p:cNvPicPr>
              <p:nvPr/>
            </p:nvPicPr>
            <p:blipFill>
              <a:blip r:embed="rId6"/>
              <a:stretch>
                <a:fillRect/>
              </a:stretch>
            </p:blipFill>
            <p:spPr>
              <a:xfrm>
                <a:off x="992298" y="1114634"/>
                <a:ext cx="1183957" cy="6085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4">
                <a:extLst>
                  <a:ext uri="{FF2B5EF4-FFF2-40B4-BE49-F238E27FC236}">
                    <a16:creationId xmlns:a16="http://schemas.microsoft.com/office/drawing/2014/main" id="{FF3103A2-E258-42EC-8B24-0AD64156A8D1}"/>
                  </a:ext>
                </a:extLst>
              </p14:cNvPr>
              <p14:cNvContentPartPr>
                <a14:cpLocks xmlns:a14="http://schemas.microsoft.com/office/drawing/2010/main" noRot="1" noChangeAspect="1" noEditPoints="1" noChangeArrowheads="1" noChangeShapeType="1"/>
              </p14:cNvContentPartPr>
              <p14:nvPr/>
            </p14:nvContentPartPr>
            <p14:xfrm>
              <a:off x="1050541" y="1716657"/>
              <a:ext cx="839810" cy="1130058"/>
            </p14:xfrm>
          </p:contentPart>
        </mc:Choice>
        <mc:Fallback xmlns="">
          <p:pic>
            <p:nvPicPr>
              <p:cNvPr id="9" name="Ink 4">
                <a:extLst>
                  <a:ext uri="{FF2B5EF4-FFF2-40B4-BE49-F238E27FC236}">
                    <a16:creationId xmlns="" xmlns:a16="http://schemas.microsoft.com/office/drawing/2014/main" xmlns:p14="http://schemas.microsoft.com/office/powerpoint/2010/main" id="{FF3103A2-E258-42EC-8B24-0AD64156A8D1}"/>
                  </a:ext>
                </a:extLst>
              </p:cNvPr>
              <p:cNvPicPr>
                <a:picLocks noRot="1" noChangeAspect="1" noEditPoints="1" noChangeArrowheads="1" noChangeShapeType="1"/>
              </p:cNvPicPr>
              <p:nvPr/>
            </p:nvPicPr>
            <p:blipFill>
              <a:blip r:embed="rId8"/>
              <a:stretch>
                <a:fillRect/>
              </a:stretch>
            </p:blipFill>
            <p:spPr>
              <a:xfrm>
                <a:off x="1044039" y="1710171"/>
                <a:ext cx="852814" cy="1143031"/>
              </a:xfrm>
              <a:prstGeom prst="rect">
                <a:avLst/>
              </a:prstGeom>
            </p:spPr>
          </p:pic>
        </mc:Fallback>
      </mc:AlternateContent>
    </p:spTree>
    <p:extLst>
      <p:ext uri="{BB962C8B-B14F-4D97-AF65-F5344CB8AC3E}">
        <p14:creationId xmlns:p14="http://schemas.microsoft.com/office/powerpoint/2010/main" val="9409178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a:extLst/>
          </p:cNvPr>
          <p:cNvSpPr>
            <a:spLocks noGrp="1" noChangeArrowheads="1"/>
          </p:cNvSpPr>
          <p:nvPr>
            <p:ph type="title"/>
          </p:nvPr>
        </p:nvSpPr>
        <p:spPr>
          <a:xfrm>
            <a:off x="1981200" y="609600"/>
            <a:ext cx="8229600" cy="1143000"/>
          </a:xfrm>
        </p:spPr>
        <p:txBody>
          <a:bodyPr/>
          <a:lstStyle/>
          <a:p>
            <a:pPr>
              <a:defRPr/>
            </a:pPr>
            <a:br>
              <a:rPr lang="es-ES" altLang="es-ES" sz="1600" dirty="0">
                <a:solidFill>
                  <a:schemeClr val="tx1"/>
                </a:solidFill>
                <a:cs typeface="Arial" panose="020B0604020202020204" pitchFamily="34" charset="0"/>
              </a:rPr>
            </a:br>
            <a:br>
              <a:rPr lang="es-ES" altLang="es-ES" sz="1600" dirty="0">
                <a:solidFill>
                  <a:schemeClr val="tx1"/>
                </a:solidFill>
                <a:cs typeface="Arial" panose="020B0604020202020204" pitchFamily="34" charset="0"/>
              </a:rPr>
            </a:br>
            <a:br>
              <a:rPr lang="es-ES" altLang="es-ES" sz="1600" dirty="0">
                <a:solidFill>
                  <a:schemeClr val="tx1"/>
                </a:solidFill>
                <a:cs typeface="Arial" panose="020B0604020202020204" pitchFamily="34" charset="0"/>
              </a:rPr>
            </a:br>
            <a:br>
              <a:rPr lang="es-ES" altLang="es-ES" sz="1600" dirty="0">
                <a:solidFill>
                  <a:schemeClr val="tx1"/>
                </a:solidFill>
                <a:cs typeface="Arial" panose="020B0604020202020204" pitchFamily="34" charset="0"/>
              </a:rPr>
            </a:br>
            <a:r>
              <a:rPr lang="es-ES" altLang="es-ES" sz="2800" dirty="0">
                <a:solidFill>
                  <a:schemeClr val="tx1"/>
                </a:solidFill>
                <a:cs typeface="Arial" panose="020B0604020202020204" pitchFamily="34" charset="0"/>
              </a:rPr>
              <a:t>AUNQUE LA CALIDAD DE LAS DEMOCRACIAS ES DISCUTIBLE</a:t>
            </a:r>
            <a:br>
              <a:rPr lang="es-ES" altLang="es-ES" sz="1600" dirty="0">
                <a:solidFill>
                  <a:schemeClr val="tx1"/>
                </a:solidFill>
                <a:cs typeface="Arial" panose="020B0604020202020204" pitchFamily="34" charset="0"/>
              </a:rPr>
            </a:br>
            <a:br>
              <a:rPr lang="es-ES" altLang="es-ES" sz="1600" dirty="0">
                <a:solidFill>
                  <a:schemeClr val="tx1"/>
                </a:solidFill>
                <a:cs typeface="Arial" panose="020B0604020202020204" pitchFamily="34" charset="0"/>
              </a:rPr>
            </a:br>
            <a:r>
              <a:rPr lang="es-ES" altLang="es-ES" sz="2800" i="1" dirty="0">
                <a:solidFill>
                  <a:schemeClr val="tx1"/>
                </a:solidFill>
                <a:cs typeface="Arial" panose="020B0604020202020204" pitchFamily="34" charset="0"/>
              </a:rPr>
              <a:t>Economist </a:t>
            </a:r>
            <a:r>
              <a:rPr lang="es-ES" altLang="es-ES" sz="2800" i="1" dirty="0" err="1">
                <a:solidFill>
                  <a:schemeClr val="tx1"/>
                </a:solidFill>
                <a:cs typeface="Arial" panose="020B0604020202020204" pitchFamily="34" charset="0"/>
              </a:rPr>
              <a:t>Intelligence</a:t>
            </a:r>
            <a:r>
              <a:rPr lang="es-ES" altLang="es-ES" sz="2800" i="1" dirty="0">
                <a:solidFill>
                  <a:schemeClr val="tx1"/>
                </a:solidFill>
                <a:cs typeface="Arial" panose="020B0604020202020204" pitchFamily="34" charset="0"/>
              </a:rPr>
              <a:t> </a:t>
            </a:r>
            <a:r>
              <a:rPr lang="es-ES" altLang="es-ES" sz="2800" i="1" dirty="0" err="1">
                <a:solidFill>
                  <a:schemeClr val="tx1"/>
                </a:solidFill>
                <a:cs typeface="Arial" panose="020B0604020202020204" pitchFamily="34" charset="0"/>
              </a:rPr>
              <a:t>Unit's</a:t>
            </a:r>
            <a:r>
              <a:rPr lang="es-ES" altLang="es-ES" sz="2800" i="1" dirty="0">
                <a:solidFill>
                  <a:schemeClr val="tx1"/>
                </a:solidFill>
                <a:cs typeface="Arial" panose="020B0604020202020204" pitchFamily="34" charset="0"/>
              </a:rPr>
              <a:t> </a:t>
            </a:r>
            <a:r>
              <a:rPr lang="es-ES" altLang="es-ES" sz="2800" i="1" dirty="0" err="1">
                <a:solidFill>
                  <a:schemeClr val="tx1"/>
                </a:solidFill>
                <a:cs typeface="Arial" panose="020B0604020202020204" pitchFamily="34" charset="0"/>
              </a:rPr>
              <a:t>Democracy</a:t>
            </a:r>
            <a:r>
              <a:rPr lang="es-ES" altLang="es-ES" sz="2800" i="1" dirty="0">
                <a:solidFill>
                  <a:schemeClr val="tx1"/>
                </a:solidFill>
                <a:cs typeface="Arial" panose="020B0604020202020204" pitchFamily="34" charset="0"/>
              </a:rPr>
              <a:t> </a:t>
            </a:r>
            <a:r>
              <a:rPr lang="es-ES" altLang="es-ES" sz="2800" i="1" dirty="0" err="1">
                <a:solidFill>
                  <a:schemeClr val="tx1"/>
                </a:solidFill>
                <a:cs typeface="Arial" panose="020B0604020202020204" pitchFamily="34" charset="0"/>
              </a:rPr>
              <a:t>Index</a:t>
            </a:r>
            <a:r>
              <a:rPr lang="es-ES" altLang="es-ES" sz="2800" i="1" dirty="0">
                <a:solidFill>
                  <a:schemeClr val="tx1"/>
                </a:solidFill>
                <a:cs typeface="Arial" panose="020B0604020202020204" pitchFamily="34" charset="0"/>
              </a:rPr>
              <a:t> 2017</a:t>
            </a:r>
            <a:br>
              <a:rPr lang="es-ES" altLang="es-ES" sz="2800" dirty="0">
                <a:solidFill>
                  <a:schemeClr val="tx1"/>
                </a:solidFill>
                <a:cs typeface="Arial" panose="020B0604020202020204" pitchFamily="34" charset="0"/>
              </a:rPr>
            </a:br>
            <a:br>
              <a:rPr lang="es-ES" altLang="es-ES" sz="1600" dirty="0">
                <a:solidFill>
                  <a:schemeClr val="tx1"/>
                </a:solidFill>
                <a:cs typeface="Arial" panose="020B0604020202020204" pitchFamily="34" charset="0"/>
              </a:rPr>
            </a:br>
            <a:r>
              <a:rPr lang="es-ES" altLang="es-ES" sz="1600" dirty="0">
                <a:solidFill>
                  <a:schemeClr val="tx1"/>
                </a:solidFill>
                <a:cs typeface="Arial" panose="020B0604020202020204" pitchFamily="34" charset="0"/>
              </a:rPr>
              <a:t>World </a:t>
            </a:r>
            <a:r>
              <a:rPr lang="es-ES" altLang="es-ES" sz="1600" dirty="0" err="1">
                <a:solidFill>
                  <a:schemeClr val="tx1"/>
                </a:solidFill>
                <a:cs typeface="Arial" panose="020B0604020202020204" pitchFamily="34" charset="0"/>
              </a:rPr>
              <a:t>population</a:t>
            </a:r>
            <a:r>
              <a:rPr lang="es-ES" altLang="es-ES" sz="1600" dirty="0">
                <a:solidFill>
                  <a:schemeClr val="tx1"/>
                </a:solidFill>
                <a:cs typeface="Arial" panose="020B0604020202020204" pitchFamily="34" charset="0"/>
              </a:rPr>
              <a:t> </a:t>
            </a:r>
            <a:r>
              <a:rPr lang="es-ES" altLang="es-ES" sz="1600" dirty="0" err="1">
                <a:solidFill>
                  <a:schemeClr val="tx1"/>
                </a:solidFill>
                <a:cs typeface="Arial" panose="020B0604020202020204" pitchFamily="34" charset="0"/>
              </a:rPr>
              <a:t>refers</a:t>
            </a:r>
            <a:r>
              <a:rPr lang="es-ES" altLang="es-ES" sz="1600" dirty="0">
                <a:solidFill>
                  <a:schemeClr val="tx1"/>
                </a:solidFill>
                <a:cs typeface="Arial" panose="020B0604020202020204" pitchFamily="34" charset="0"/>
              </a:rPr>
              <a:t> to </a:t>
            </a:r>
            <a:r>
              <a:rPr lang="es-ES" altLang="es-ES" sz="1600" dirty="0" err="1">
                <a:solidFill>
                  <a:schemeClr val="tx1"/>
                </a:solidFill>
                <a:cs typeface="Arial" panose="020B0604020202020204" pitchFamily="34" charset="0"/>
              </a:rPr>
              <a:t>the</a:t>
            </a:r>
            <a:r>
              <a:rPr lang="es-ES" altLang="es-ES" sz="1600" dirty="0">
                <a:solidFill>
                  <a:schemeClr val="tx1"/>
                </a:solidFill>
                <a:cs typeface="Arial" panose="020B0604020202020204" pitchFamily="34" charset="0"/>
              </a:rPr>
              <a:t> total </a:t>
            </a:r>
            <a:r>
              <a:rPr lang="es-ES" altLang="es-ES" sz="1600" dirty="0" err="1">
                <a:solidFill>
                  <a:schemeClr val="tx1"/>
                </a:solidFill>
                <a:cs typeface="Arial" panose="020B0604020202020204" pitchFamily="34" charset="0"/>
              </a:rPr>
              <a:t>population</a:t>
            </a:r>
            <a:r>
              <a:rPr lang="es-ES" altLang="es-ES" sz="1600" dirty="0">
                <a:solidFill>
                  <a:schemeClr val="tx1"/>
                </a:solidFill>
                <a:cs typeface="Arial" panose="020B0604020202020204" pitchFamily="34" charset="0"/>
              </a:rPr>
              <a:t> of </a:t>
            </a:r>
            <a:r>
              <a:rPr lang="es-ES" altLang="es-ES" sz="1600" dirty="0" err="1">
                <a:solidFill>
                  <a:schemeClr val="tx1"/>
                </a:solidFill>
                <a:cs typeface="Arial" panose="020B0604020202020204" pitchFamily="34" charset="0"/>
              </a:rPr>
              <a:t>the</a:t>
            </a:r>
            <a:r>
              <a:rPr lang="es-ES" altLang="es-ES" sz="1600" dirty="0">
                <a:solidFill>
                  <a:schemeClr val="tx1"/>
                </a:solidFill>
                <a:cs typeface="Arial" panose="020B0604020202020204" pitchFamily="34" charset="0"/>
              </a:rPr>
              <a:t> 167 </a:t>
            </a:r>
            <a:r>
              <a:rPr lang="es-ES" altLang="es-ES" sz="1600" dirty="0" err="1">
                <a:solidFill>
                  <a:schemeClr val="tx1"/>
                </a:solidFill>
                <a:cs typeface="Arial" panose="020B0604020202020204" pitchFamily="34" charset="0"/>
              </a:rPr>
              <a:t>countries</a:t>
            </a:r>
            <a:r>
              <a:rPr lang="es-ES" altLang="es-ES" sz="1600" dirty="0">
                <a:solidFill>
                  <a:schemeClr val="tx1"/>
                </a:solidFill>
                <a:cs typeface="Arial" panose="020B0604020202020204" pitchFamily="34" charset="0"/>
              </a:rPr>
              <a:t> </a:t>
            </a:r>
            <a:r>
              <a:rPr lang="es-ES" altLang="es-ES" sz="1600" dirty="0" err="1">
                <a:solidFill>
                  <a:schemeClr val="tx1"/>
                </a:solidFill>
                <a:cs typeface="Arial" panose="020B0604020202020204" pitchFamily="34" charset="0"/>
              </a:rPr>
              <a:t>that</a:t>
            </a:r>
            <a:r>
              <a:rPr lang="es-ES" altLang="es-ES" sz="1600" dirty="0">
                <a:solidFill>
                  <a:schemeClr val="tx1"/>
                </a:solidFill>
                <a:cs typeface="Arial" panose="020B0604020202020204" pitchFamily="34" charset="0"/>
              </a:rPr>
              <a:t> are </a:t>
            </a:r>
            <a:r>
              <a:rPr lang="es-ES" altLang="es-ES" sz="1600" dirty="0" err="1">
                <a:solidFill>
                  <a:schemeClr val="tx1"/>
                </a:solidFill>
                <a:cs typeface="Arial" panose="020B0604020202020204" pitchFamily="34" charset="0"/>
              </a:rPr>
              <a:t>covered</a:t>
            </a:r>
            <a:r>
              <a:rPr lang="es-ES" altLang="es-ES" sz="1600" dirty="0">
                <a:solidFill>
                  <a:schemeClr val="tx1"/>
                </a:solidFill>
                <a:cs typeface="Arial" panose="020B0604020202020204" pitchFamily="34" charset="0"/>
              </a:rPr>
              <a:t>. </a:t>
            </a:r>
            <a:r>
              <a:rPr lang="es-ES" altLang="es-ES" sz="1600" dirty="0" err="1">
                <a:solidFill>
                  <a:schemeClr val="tx1"/>
                </a:solidFill>
                <a:cs typeface="Arial" panose="020B0604020202020204" pitchFamily="34" charset="0"/>
              </a:rPr>
              <a:t>Since</a:t>
            </a:r>
            <a:r>
              <a:rPr lang="es-ES" altLang="es-ES" sz="1600" dirty="0">
                <a:solidFill>
                  <a:schemeClr val="tx1"/>
                </a:solidFill>
                <a:cs typeface="Arial" panose="020B0604020202020204" pitchFamily="34" charset="0"/>
              </a:rPr>
              <a:t> </a:t>
            </a:r>
            <a:r>
              <a:rPr lang="es-ES" altLang="es-ES" sz="1600" dirty="0" err="1">
                <a:solidFill>
                  <a:schemeClr val="tx1"/>
                </a:solidFill>
                <a:cs typeface="Arial" panose="020B0604020202020204" pitchFamily="34" charset="0"/>
              </a:rPr>
              <a:t>this</a:t>
            </a:r>
            <a:r>
              <a:rPr lang="es-ES" altLang="es-ES" sz="1600" dirty="0">
                <a:solidFill>
                  <a:schemeClr val="tx1"/>
                </a:solidFill>
                <a:cs typeface="Arial" panose="020B0604020202020204" pitchFamily="34" charset="0"/>
              </a:rPr>
              <a:t> </a:t>
            </a:r>
            <a:r>
              <a:rPr lang="es-ES" altLang="es-ES" sz="1600" dirty="0" err="1">
                <a:solidFill>
                  <a:schemeClr val="tx1"/>
                </a:solidFill>
                <a:cs typeface="Arial" panose="020B0604020202020204" pitchFamily="34" charset="0"/>
              </a:rPr>
              <a:t>survey</a:t>
            </a:r>
            <a:r>
              <a:rPr lang="es-ES" altLang="es-ES" sz="1600" dirty="0">
                <a:solidFill>
                  <a:schemeClr val="tx1"/>
                </a:solidFill>
                <a:cs typeface="Arial" panose="020B0604020202020204" pitchFamily="34" charset="0"/>
              </a:rPr>
              <a:t> </a:t>
            </a:r>
            <a:r>
              <a:rPr lang="es-ES" altLang="es-ES" sz="1600" dirty="0" err="1">
                <a:solidFill>
                  <a:schemeClr val="tx1"/>
                </a:solidFill>
                <a:cs typeface="Arial" panose="020B0604020202020204" pitchFamily="34" charset="0"/>
              </a:rPr>
              <a:t>excludes</a:t>
            </a:r>
            <a:r>
              <a:rPr lang="es-ES" altLang="es-ES" sz="1600" dirty="0">
                <a:solidFill>
                  <a:schemeClr val="tx1"/>
                </a:solidFill>
                <a:cs typeface="Arial" panose="020B0604020202020204" pitchFamily="34" charset="0"/>
              </a:rPr>
              <a:t> </a:t>
            </a:r>
            <a:r>
              <a:rPr lang="es-ES" altLang="es-ES" sz="1600" dirty="0" err="1">
                <a:solidFill>
                  <a:schemeClr val="tx1"/>
                </a:solidFill>
                <a:cs typeface="Arial" panose="020B0604020202020204" pitchFamily="34" charset="0"/>
              </a:rPr>
              <a:t>only</a:t>
            </a:r>
            <a:r>
              <a:rPr lang="es-ES" altLang="es-ES" sz="1600" dirty="0">
                <a:solidFill>
                  <a:schemeClr val="tx1"/>
                </a:solidFill>
                <a:cs typeface="Arial" panose="020B0604020202020204" pitchFamily="34" charset="0"/>
              </a:rPr>
              <a:t> </a:t>
            </a:r>
            <a:r>
              <a:rPr lang="es-ES" altLang="es-ES" sz="1600" dirty="0" err="1">
                <a:solidFill>
                  <a:schemeClr val="tx1"/>
                </a:solidFill>
                <a:cs typeface="Arial" panose="020B0604020202020204" pitchFamily="34" charset="0"/>
              </a:rPr>
              <a:t>the</a:t>
            </a:r>
            <a:r>
              <a:rPr lang="es-ES" altLang="es-ES" sz="1600" dirty="0">
                <a:solidFill>
                  <a:schemeClr val="tx1"/>
                </a:solidFill>
                <a:cs typeface="Arial" panose="020B0604020202020204" pitchFamily="34" charset="0"/>
              </a:rPr>
              <a:t> micro </a:t>
            </a:r>
            <a:r>
              <a:rPr lang="es-ES" altLang="es-ES" sz="1600" dirty="0" err="1">
                <a:solidFill>
                  <a:schemeClr val="tx1"/>
                </a:solidFill>
                <a:cs typeface="Arial" panose="020B0604020202020204" pitchFamily="34" charset="0"/>
              </a:rPr>
              <a:t>states</a:t>
            </a:r>
            <a:r>
              <a:rPr lang="es-ES" altLang="es-ES" sz="1600" dirty="0">
                <a:solidFill>
                  <a:schemeClr val="tx1"/>
                </a:solidFill>
                <a:cs typeface="Arial" panose="020B0604020202020204" pitchFamily="34" charset="0"/>
              </a:rPr>
              <a:t>, </a:t>
            </a:r>
            <a:r>
              <a:rPr lang="es-ES" altLang="es-ES" sz="1600" dirty="0" err="1">
                <a:solidFill>
                  <a:schemeClr val="tx1"/>
                </a:solidFill>
                <a:cs typeface="Arial" panose="020B0604020202020204" pitchFamily="34" charset="0"/>
              </a:rPr>
              <a:t>this</a:t>
            </a:r>
            <a:r>
              <a:rPr lang="es-ES" altLang="es-ES" sz="1600" dirty="0">
                <a:solidFill>
                  <a:schemeClr val="tx1"/>
                </a:solidFill>
                <a:cs typeface="Arial" panose="020B0604020202020204" pitchFamily="34" charset="0"/>
              </a:rPr>
              <a:t> </a:t>
            </a:r>
            <a:r>
              <a:rPr lang="es-ES" altLang="es-ES" sz="1600" dirty="0" err="1">
                <a:solidFill>
                  <a:schemeClr val="tx1"/>
                </a:solidFill>
                <a:cs typeface="Arial" panose="020B0604020202020204" pitchFamily="34" charset="0"/>
              </a:rPr>
              <a:t>is</a:t>
            </a:r>
            <a:r>
              <a:rPr lang="es-ES" altLang="es-ES" sz="1600" dirty="0">
                <a:solidFill>
                  <a:schemeClr val="tx1"/>
                </a:solidFill>
                <a:cs typeface="Arial" panose="020B0604020202020204" pitchFamily="34" charset="0"/>
              </a:rPr>
              <a:t> </a:t>
            </a:r>
            <a:r>
              <a:rPr lang="es-ES" altLang="es-ES" sz="1600" dirty="0" err="1">
                <a:solidFill>
                  <a:schemeClr val="tx1"/>
                </a:solidFill>
                <a:cs typeface="Arial" panose="020B0604020202020204" pitchFamily="34" charset="0"/>
              </a:rPr>
              <a:t>nearly</a:t>
            </a:r>
            <a:r>
              <a:rPr lang="es-ES" altLang="es-ES" sz="1600" dirty="0">
                <a:solidFill>
                  <a:schemeClr val="tx1"/>
                </a:solidFill>
                <a:cs typeface="Arial" panose="020B0604020202020204" pitchFamily="34" charset="0"/>
              </a:rPr>
              <a:t> </a:t>
            </a:r>
            <a:r>
              <a:rPr lang="es-ES" altLang="es-ES" sz="1600" dirty="0" err="1">
                <a:solidFill>
                  <a:schemeClr val="tx1"/>
                </a:solidFill>
                <a:cs typeface="Arial" panose="020B0604020202020204" pitchFamily="34" charset="0"/>
              </a:rPr>
              <a:t>equal</a:t>
            </a:r>
            <a:r>
              <a:rPr lang="es-ES" altLang="es-ES" sz="1600" dirty="0">
                <a:solidFill>
                  <a:schemeClr val="tx1"/>
                </a:solidFill>
                <a:cs typeface="Arial" panose="020B0604020202020204" pitchFamily="34" charset="0"/>
              </a:rPr>
              <a:t> to </a:t>
            </a:r>
            <a:r>
              <a:rPr lang="es-ES" altLang="es-ES" sz="1600" dirty="0" err="1">
                <a:solidFill>
                  <a:schemeClr val="tx1"/>
                </a:solidFill>
                <a:cs typeface="Arial" panose="020B0604020202020204" pitchFamily="34" charset="0"/>
              </a:rPr>
              <a:t>the</a:t>
            </a:r>
            <a:r>
              <a:rPr lang="es-ES" altLang="es-ES" sz="1600" dirty="0">
                <a:solidFill>
                  <a:schemeClr val="tx1"/>
                </a:solidFill>
                <a:cs typeface="Arial" panose="020B0604020202020204" pitchFamily="34" charset="0"/>
              </a:rPr>
              <a:t> </a:t>
            </a:r>
            <a:r>
              <a:rPr lang="es-ES" altLang="es-ES" sz="1600" dirty="0" err="1">
                <a:solidFill>
                  <a:schemeClr val="tx1"/>
                </a:solidFill>
                <a:cs typeface="Arial" panose="020B0604020202020204" pitchFamily="34" charset="0"/>
              </a:rPr>
              <a:t>entire</a:t>
            </a:r>
            <a:r>
              <a:rPr lang="es-ES" altLang="es-ES" sz="1600" dirty="0">
                <a:solidFill>
                  <a:schemeClr val="tx1"/>
                </a:solidFill>
                <a:cs typeface="Arial" panose="020B0604020202020204" pitchFamily="34" charset="0"/>
              </a:rPr>
              <a:t> actual </a:t>
            </a:r>
            <a:r>
              <a:rPr lang="es-ES" altLang="es-ES" sz="1600" dirty="0" err="1">
                <a:solidFill>
                  <a:schemeClr val="tx1"/>
                </a:solidFill>
                <a:cs typeface="Arial" panose="020B0604020202020204" pitchFamily="34" charset="0"/>
              </a:rPr>
              <a:t>estimated</a:t>
            </a:r>
            <a:r>
              <a:rPr lang="es-ES" altLang="es-ES" sz="1600" dirty="0">
                <a:solidFill>
                  <a:schemeClr val="tx1"/>
                </a:solidFill>
                <a:cs typeface="Arial" panose="020B0604020202020204" pitchFamily="34" charset="0"/>
              </a:rPr>
              <a:t> </a:t>
            </a:r>
            <a:r>
              <a:rPr lang="es-ES" altLang="es-ES" sz="1600" dirty="0" err="1">
                <a:solidFill>
                  <a:schemeClr val="tx1"/>
                </a:solidFill>
                <a:cs typeface="Arial" panose="020B0604020202020204" pitchFamily="34" charset="0"/>
              </a:rPr>
              <a:t>world</a:t>
            </a:r>
            <a:r>
              <a:rPr lang="es-ES" altLang="es-ES" sz="1600" dirty="0">
                <a:solidFill>
                  <a:schemeClr val="tx1"/>
                </a:solidFill>
                <a:cs typeface="Arial" panose="020B0604020202020204" pitchFamily="34" charset="0"/>
              </a:rPr>
              <a:t> </a:t>
            </a:r>
            <a:r>
              <a:rPr lang="es-ES" altLang="es-ES" sz="1600" dirty="0" err="1">
                <a:solidFill>
                  <a:schemeClr val="tx1"/>
                </a:solidFill>
                <a:cs typeface="Arial" panose="020B0604020202020204" pitchFamily="34" charset="0"/>
              </a:rPr>
              <a:t>population</a:t>
            </a:r>
            <a:r>
              <a:rPr lang="es-ES" altLang="es-ES" sz="1600" dirty="0">
                <a:solidFill>
                  <a:schemeClr val="tx1"/>
                </a:solidFill>
                <a:cs typeface="Arial" panose="020B0604020202020204" pitchFamily="34" charset="0"/>
              </a:rPr>
              <a:t> in 2017</a:t>
            </a:r>
            <a:br>
              <a:rPr lang="es-ES" altLang="es-ES" sz="1600" dirty="0">
                <a:solidFill>
                  <a:schemeClr val="tx1"/>
                </a:solidFill>
                <a:cs typeface="Arial" panose="020B0604020202020204" pitchFamily="34" charset="0"/>
              </a:rPr>
            </a:br>
            <a:endParaRPr lang="es-ES" altLang="es-ES" sz="1600" dirty="0">
              <a:solidFill>
                <a:schemeClr val="tx1"/>
              </a:solidFill>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586756" name="Ink 4">
                <a:extLst/>
              </p14:cNvPr>
              <p14:cNvContentPartPr>
                <a14:cpLocks xmlns:a14="http://schemas.microsoft.com/office/drawing/2010/main" noRot="1" noChangeAspect="1" noEditPoints="1" noChangeArrowheads="1" noChangeShapeType="1"/>
              </p14:cNvContentPartPr>
              <p14:nvPr/>
            </p14:nvContentPartPr>
            <p14:xfrm>
              <a:off x="8139114" y="4267200"/>
              <a:ext cx="928687" cy="419100"/>
            </p14:xfrm>
          </p:contentPart>
        </mc:Choice>
        <mc:Fallback xmlns="">
          <p:pic>
            <p:nvPicPr>
              <p:cNvPr id="586756" name="Ink 4">
                <a:extLst>
                  <a:ext uri="{FF2B5EF4-FFF2-40B4-BE49-F238E27FC236}"/>
                </a:extLst>
              </p:cNvPr>
              <p:cNvPicPr>
                <a:picLocks noRot="1" noChangeAspect="1" noEditPoints="1" noChangeArrowheads="1" noChangeShapeType="1"/>
              </p:cNvPicPr>
              <p:nvPr/>
            </p:nvPicPr>
            <p:blipFill>
              <a:blip r:embed="rId4"/>
              <a:stretch>
                <a:fillRect/>
              </a:stretch>
            </p:blipFill>
            <p:spPr>
              <a:xfrm>
                <a:off x="8125430" y="4254238"/>
                <a:ext cx="957495" cy="44718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86757" name="Ink 5">
                <a:extLst/>
              </p14:cNvPr>
              <p14:cNvContentPartPr>
                <a14:cpLocks xmlns:a14="http://schemas.microsoft.com/office/drawing/2010/main" noRot="1" noChangeAspect="1" noEditPoints="1" noChangeArrowheads="1" noChangeShapeType="1"/>
              </p14:cNvContentPartPr>
              <p14:nvPr/>
            </p14:nvContentPartPr>
            <p14:xfrm>
              <a:off x="8153400" y="5334000"/>
              <a:ext cx="928688" cy="419100"/>
            </p14:xfrm>
          </p:contentPart>
        </mc:Choice>
        <mc:Fallback xmlns="">
          <p:pic>
            <p:nvPicPr>
              <p:cNvPr id="586757" name="Ink 5">
                <a:extLst>
                  <a:ext uri="{FF2B5EF4-FFF2-40B4-BE49-F238E27FC236}"/>
                </a:extLst>
              </p:cNvPr>
              <p:cNvPicPr>
                <a:picLocks noRot="1" noChangeAspect="1" noEditPoints="1" noChangeArrowheads="1" noChangeShapeType="1"/>
              </p:cNvPicPr>
              <p:nvPr/>
            </p:nvPicPr>
            <p:blipFill>
              <a:blip r:embed="rId6"/>
              <a:stretch>
                <a:fillRect/>
              </a:stretch>
            </p:blipFill>
            <p:spPr>
              <a:xfrm>
                <a:off x="8139722" y="5321038"/>
                <a:ext cx="957485" cy="44718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4">
                <a:extLst/>
              </p14:cNvPr>
              <p14:cNvContentPartPr>
                <a14:cpLocks xmlns:a14="http://schemas.microsoft.com/office/drawing/2010/main" noRot="1" noChangeAspect="1" noEditPoints="1" noChangeArrowheads="1" noChangeShapeType="1"/>
              </p14:cNvContentPartPr>
              <p14:nvPr/>
            </p14:nvContentPartPr>
            <p14:xfrm>
              <a:off x="5951985" y="3721968"/>
              <a:ext cx="668093" cy="499120"/>
            </p14:xfrm>
          </p:contentPart>
        </mc:Choice>
        <mc:Fallback xmlns="">
          <p:pic>
            <p:nvPicPr>
              <p:cNvPr id="6" name="Ink 4">
                <a:extLst>
                  <a:ext uri="{FF2B5EF4-FFF2-40B4-BE49-F238E27FC236}"/>
                </a:extLst>
              </p:cNvPr>
              <p:cNvPicPr>
                <a:picLocks noRot="1" noChangeAspect="1" noEditPoints="1" noChangeArrowheads="1" noChangeShapeType="1"/>
              </p:cNvPicPr>
              <p:nvPr/>
            </p:nvPicPr>
            <p:blipFill>
              <a:blip r:embed="rId9"/>
              <a:stretch>
                <a:fillRect/>
              </a:stretch>
            </p:blipFill>
            <p:spPr>
              <a:xfrm>
                <a:off x="5945506" y="3715486"/>
                <a:ext cx="681052" cy="51208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4">
                <a:extLst/>
              </p14:cNvPr>
              <p14:cNvContentPartPr>
                <a14:cpLocks xmlns:a14="http://schemas.microsoft.com/office/drawing/2010/main" noRot="1" noChangeAspect="1" noEditPoints="1" noChangeArrowheads="1" noChangeShapeType="1"/>
              </p14:cNvContentPartPr>
              <p14:nvPr/>
            </p14:nvContentPartPr>
            <p14:xfrm>
              <a:off x="6003972" y="4154016"/>
              <a:ext cx="668093" cy="499120"/>
            </p14:xfrm>
          </p:contentPart>
        </mc:Choice>
        <mc:Fallback xmlns="">
          <p:pic>
            <p:nvPicPr>
              <p:cNvPr id="7" name="Ink 4">
                <a:extLst>
                  <a:ext uri="{FF2B5EF4-FFF2-40B4-BE49-F238E27FC236}"/>
                </a:extLst>
              </p:cNvPr>
              <p:cNvPicPr>
                <a:picLocks noRot="1" noChangeAspect="1" noEditPoints="1" noChangeArrowheads="1" noChangeShapeType="1"/>
              </p:cNvPicPr>
              <p:nvPr/>
            </p:nvPicPr>
            <p:blipFill>
              <a:blip r:embed="rId9"/>
              <a:stretch>
                <a:fillRect/>
              </a:stretch>
            </p:blipFill>
            <p:spPr>
              <a:xfrm>
                <a:off x="5997493" y="4147534"/>
                <a:ext cx="681052" cy="51208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4">
                <a:extLst/>
              </p14:cNvPr>
              <p14:cNvContentPartPr>
                <a14:cpLocks xmlns:a14="http://schemas.microsoft.com/office/drawing/2010/main" noRot="1" noChangeAspect="1" noEditPoints="1" noChangeArrowheads="1" noChangeShapeType="1"/>
              </p14:cNvContentPartPr>
              <p14:nvPr/>
            </p14:nvContentPartPr>
            <p14:xfrm>
              <a:off x="9100316" y="3721968"/>
              <a:ext cx="668093" cy="499120"/>
            </p14:xfrm>
          </p:contentPart>
        </mc:Choice>
        <mc:Fallback xmlns="">
          <p:pic>
            <p:nvPicPr>
              <p:cNvPr id="8" name="Ink 4">
                <a:extLst>
                  <a:ext uri="{FF2B5EF4-FFF2-40B4-BE49-F238E27FC236}"/>
                </a:extLst>
              </p:cNvPr>
              <p:cNvPicPr>
                <a:picLocks noRot="1" noChangeAspect="1" noEditPoints="1" noChangeArrowheads="1" noChangeShapeType="1"/>
              </p:cNvPicPr>
              <p:nvPr/>
            </p:nvPicPr>
            <p:blipFill>
              <a:blip r:embed="rId12"/>
              <a:stretch>
                <a:fillRect/>
              </a:stretch>
            </p:blipFill>
            <p:spPr>
              <a:xfrm>
                <a:off x="9093833" y="3715486"/>
                <a:ext cx="681059" cy="512084"/>
              </a:xfrm>
              <a:prstGeom prst="rect">
                <a:avLst/>
              </a:prstGeom>
            </p:spPr>
          </p:pic>
        </mc:Fallback>
      </mc:AlternateContent>
      <p:pic>
        <p:nvPicPr>
          <p:cNvPr id="2" name="Imagen 1">
            <a:extLst>
              <a:ext uri="{FF2B5EF4-FFF2-40B4-BE49-F238E27FC236}">
                <a16:creationId xmlns:a16="http://schemas.microsoft.com/office/drawing/2014/main" id="{E5A6702A-84E5-4FDC-82A0-292DB3DEBC81}"/>
              </a:ext>
            </a:extLst>
          </p:cNvPr>
          <p:cNvPicPr>
            <a:picLocks noChangeAspect="1"/>
          </p:cNvPicPr>
          <p:nvPr/>
        </p:nvPicPr>
        <p:blipFill>
          <a:blip r:embed="rId13"/>
          <a:stretch>
            <a:fillRect/>
          </a:stretch>
        </p:blipFill>
        <p:spPr>
          <a:xfrm>
            <a:off x="1258790" y="3149600"/>
            <a:ext cx="10473906" cy="3078480"/>
          </a:xfrm>
          <a:prstGeom prst="rect">
            <a:avLst/>
          </a:prstGeom>
        </p:spPr>
      </p:pic>
      <mc:AlternateContent xmlns:mc="http://schemas.openxmlformats.org/markup-compatibility/2006" xmlns:p14="http://schemas.microsoft.com/office/powerpoint/2010/main">
        <mc:Choice Requires="p14">
          <p:contentPart p14:bwMode="auto" r:id="rId14">
            <p14:nvContentPartPr>
              <p14:cNvPr id="9" name="Ink 4">
                <a:extLst>
                  <a:ext uri="{FF2B5EF4-FFF2-40B4-BE49-F238E27FC236}">
                    <a16:creationId xmlns:a16="http://schemas.microsoft.com/office/drawing/2014/main" id="{D79452A1-4213-4698-8630-44438432B204}"/>
                  </a:ext>
                </a:extLst>
              </p14:cNvPr>
              <p14:cNvContentPartPr>
                <a14:cpLocks xmlns:a14="http://schemas.microsoft.com/office/drawing/2010/main" noRot="1" noChangeAspect="1" noEditPoints="1" noChangeArrowheads="1" noChangeShapeType="1"/>
              </p14:cNvContentPartPr>
              <p14:nvPr/>
            </p14:nvContentPartPr>
            <p14:xfrm>
              <a:off x="9808346" y="3798907"/>
              <a:ext cx="839810" cy="427112"/>
            </p14:xfrm>
          </p:contentPart>
        </mc:Choice>
        <mc:Fallback xmlns="">
          <p:pic>
            <p:nvPicPr>
              <p:cNvPr id="9" name="Ink 4">
                <a:extLst>
                  <a:ext uri="{FF2B5EF4-FFF2-40B4-BE49-F238E27FC236}">
                    <a16:creationId xmlns:a16="http://schemas.microsoft.com/office/drawing/2014/main" id="{D79452A1-4213-4698-8630-44438432B204}"/>
                  </a:ext>
                </a:extLst>
              </p:cNvPr>
              <p:cNvPicPr>
                <a:picLocks noRot="1" noChangeAspect="1" noEditPoints="1" noChangeArrowheads="1" noChangeShapeType="1"/>
              </p:cNvPicPr>
              <p:nvPr/>
            </p:nvPicPr>
            <p:blipFill>
              <a:blip r:embed="rId15"/>
              <a:stretch>
                <a:fillRect/>
              </a:stretch>
            </p:blipFill>
            <p:spPr>
              <a:xfrm>
                <a:off x="9801855" y="3792425"/>
                <a:ext cx="852070" cy="439356"/>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4">
                <a:extLst>
                  <a:ext uri="{FF2B5EF4-FFF2-40B4-BE49-F238E27FC236}">
                    <a16:creationId xmlns:a16="http://schemas.microsoft.com/office/drawing/2014/main" id="{7B73171B-06DE-476C-912E-C42F1089DB0A}"/>
                  </a:ext>
                </a:extLst>
              </p14:cNvPr>
              <p14:cNvContentPartPr>
                <a14:cpLocks xmlns:a14="http://schemas.microsoft.com/office/drawing/2010/main" noRot="1" noChangeAspect="1" noEditPoints="1" noChangeArrowheads="1" noChangeShapeType="1"/>
              </p14:cNvContentPartPr>
              <p14:nvPr/>
            </p14:nvContentPartPr>
            <p14:xfrm>
              <a:off x="7267159" y="3798908"/>
              <a:ext cx="839810" cy="427112"/>
            </p14:xfrm>
          </p:contentPart>
        </mc:Choice>
        <mc:Fallback xmlns="">
          <p:pic>
            <p:nvPicPr>
              <p:cNvPr id="10" name="Ink 4">
                <a:extLst>
                  <a:ext uri="{FF2B5EF4-FFF2-40B4-BE49-F238E27FC236}">
                    <a16:creationId xmlns:a16="http://schemas.microsoft.com/office/drawing/2014/main" id="{7B73171B-06DE-476C-912E-C42F1089DB0A}"/>
                  </a:ext>
                </a:extLst>
              </p:cNvPr>
              <p:cNvPicPr>
                <a:picLocks noRot="1" noChangeAspect="1" noEditPoints="1" noChangeArrowheads="1" noChangeShapeType="1"/>
              </p:cNvPicPr>
              <p:nvPr/>
            </p:nvPicPr>
            <p:blipFill>
              <a:blip r:embed="rId15"/>
              <a:stretch>
                <a:fillRect/>
              </a:stretch>
            </p:blipFill>
            <p:spPr>
              <a:xfrm>
                <a:off x="7260668" y="3792426"/>
                <a:ext cx="852070" cy="439356"/>
              </a:xfrm>
              <a:prstGeom prst="rect">
                <a:avLst/>
              </a:prstGeom>
            </p:spPr>
          </p:pic>
        </mc:Fallback>
      </mc:AlternateContent>
    </p:spTree>
    <p:extLst>
      <p:ext uri="{BB962C8B-B14F-4D97-AF65-F5344CB8AC3E}">
        <p14:creationId xmlns:p14="http://schemas.microsoft.com/office/powerpoint/2010/main" val="2715444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p:cNvPr>
          <p:cNvSpPr>
            <a:spLocks noGrp="1"/>
          </p:cNvSpPr>
          <p:nvPr>
            <p:ph type="title"/>
          </p:nvPr>
        </p:nvSpPr>
        <p:spPr>
          <a:xfrm>
            <a:off x="447040" y="2070100"/>
            <a:ext cx="4785360" cy="1143000"/>
          </a:xfrm>
        </p:spPr>
        <p:txBody>
          <a:bodyPr/>
          <a:lstStyle/>
          <a:p>
            <a:pPr>
              <a:defRPr/>
            </a:pPr>
            <a:r>
              <a:rPr lang="es-ES" sz="4000" dirty="0"/>
              <a:t>Las 19 </a:t>
            </a:r>
            <a:br>
              <a:rPr lang="es-ES" sz="4000" dirty="0"/>
            </a:br>
            <a:r>
              <a:rPr lang="es-ES" sz="4000" dirty="0"/>
              <a:t>“full </a:t>
            </a:r>
            <a:r>
              <a:rPr lang="es-ES" sz="4000" dirty="0" err="1"/>
              <a:t>democracies</a:t>
            </a:r>
            <a:r>
              <a:rPr lang="es-ES" sz="4000" dirty="0"/>
              <a:t>”</a:t>
            </a:r>
          </a:p>
        </p:txBody>
      </p:sp>
      <p:sp>
        <p:nvSpPr>
          <p:cNvPr id="3" name="Marcador de fecha 2">
            <a:extLst/>
          </p:cNvPr>
          <p:cNvSpPr>
            <a:spLocks noGrp="1"/>
          </p:cNvSpPr>
          <p:nvPr>
            <p:ph type="dt" sz="quarter" idx="10"/>
          </p:nvPr>
        </p:nvSpPr>
        <p:spPr/>
        <p:txBody>
          <a:bodyPr/>
          <a:lstStyle/>
          <a:p>
            <a:pPr>
              <a:defRPr/>
            </a:pPr>
            <a:fld id="{70603497-C0B2-417E-BFDF-610488910222}" type="datetime1">
              <a:rPr lang="es-ES" smtClean="0"/>
              <a:pPr>
                <a:defRPr/>
              </a:pPr>
              <a:t>06/06/2018</a:t>
            </a:fld>
            <a:endParaRPr lang="es-ES"/>
          </a:p>
        </p:txBody>
      </p:sp>
      <p:sp>
        <p:nvSpPr>
          <p:cNvPr id="4" name="Marcador de pie de página 3">
            <a:extLst/>
          </p:cNvPr>
          <p:cNvSpPr>
            <a:spLocks noGrp="1"/>
          </p:cNvSpPr>
          <p:nvPr>
            <p:ph type="ftr" sz="quarter" idx="11"/>
          </p:nvPr>
        </p:nvSpPr>
        <p:spPr/>
        <p:txBody>
          <a:bodyPr/>
          <a:lstStyle/>
          <a:p>
            <a:pPr>
              <a:defRPr/>
            </a:pPr>
            <a:r>
              <a:rPr lang="es-ES"/>
              <a:t>E. Lamo de Espinosa</a:t>
            </a:r>
          </a:p>
        </p:txBody>
      </p:sp>
      <p:sp>
        <p:nvSpPr>
          <p:cNvPr id="5" name="Marcador de número de diapositiva 4">
            <a:extLst/>
          </p:cNvPr>
          <p:cNvSpPr>
            <a:spLocks noGrp="1"/>
          </p:cNvSpPr>
          <p:nvPr>
            <p:ph type="sldNum" sz="quarter" idx="12"/>
          </p:nvPr>
        </p:nvSpPr>
        <p:spPr/>
        <p:txBody>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SzTx/>
              <a:buFontTx/>
              <a:buNone/>
            </a:pPr>
            <a:fld id="{4F323781-903E-4FCC-ADD2-2721453FB8E2}" type="slidenum">
              <a:rPr lang="es-ES" altLang="es-ES" sz="1200">
                <a:latin typeface="Verdana" panose="020B0604030504040204" pitchFamily="34" charset="0"/>
              </a:rPr>
              <a:pPr>
                <a:spcBef>
                  <a:spcPct val="0"/>
                </a:spcBef>
                <a:buClrTx/>
                <a:buSzTx/>
                <a:buFontTx/>
                <a:buNone/>
              </a:pPr>
              <a:t>73</a:t>
            </a:fld>
            <a:endParaRPr lang="es-ES" altLang="es-ES" sz="1200">
              <a:latin typeface="Verdana" panose="020B0604030504040204" pitchFamily="34" charset="0"/>
            </a:endParaRPr>
          </a:p>
        </p:txBody>
      </p:sp>
      <mc:AlternateContent xmlns:mc="http://schemas.openxmlformats.org/markup-compatibility/2006" xmlns:p14="http://schemas.microsoft.com/office/powerpoint/2010/main">
        <mc:Choice Requires="p14">
          <p:contentPart p14:bwMode="auto" r:id="rId5">
            <p14:nvContentPartPr>
              <p14:cNvPr id="7" name="Ink 4">
                <a:extLst/>
              </p14:cNvPr>
              <p14:cNvContentPartPr>
                <a14:cpLocks xmlns:a14="http://schemas.microsoft.com/office/drawing/2010/main" noRot="1" noChangeAspect="1" noEditPoints="1" noChangeArrowheads="1" noChangeShapeType="1"/>
              </p14:cNvContentPartPr>
              <p14:nvPr/>
            </p14:nvContentPartPr>
            <p14:xfrm>
              <a:off x="6877433" y="5682064"/>
              <a:ext cx="571707" cy="427112"/>
            </p14:xfrm>
          </p:contentPart>
        </mc:Choice>
        <mc:Fallback xmlns="">
          <p:pic>
            <p:nvPicPr>
              <p:cNvPr id="7" name="Ink 4">
                <a:extLst/>
              </p:cNvPr>
              <p:cNvPicPr>
                <a:picLocks noRot="1" noChangeAspect="1" noEditPoints="1" noChangeArrowheads="1" noChangeShapeType="1"/>
              </p:cNvPicPr>
              <p:nvPr/>
            </p:nvPicPr>
            <p:blipFill>
              <a:blip r:embed="rId6"/>
              <a:stretch>
                <a:fillRect/>
              </a:stretch>
            </p:blipFill>
            <p:spPr>
              <a:xfrm>
                <a:off x="6870957" y="5675582"/>
                <a:ext cx="583940" cy="43935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4">
                <a:extLst/>
              </p14:cNvPr>
              <p14:cNvContentPartPr>
                <a14:cpLocks xmlns:a14="http://schemas.microsoft.com/office/drawing/2010/main" noRot="1" noChangeAspect="1" noEditPoints="1" noChangeArrowheads="1" noChangeShapeType="1"/>
              </p14:cNvContentPartPr>
              <p14:nvPr/>
            </p14:nvContentPartPr>
            <p14:xfrm>
              <a:off x="6877433" y="476672"/>
              <a:ext cx="571707" cy="427112"/>
            </p14:xfrm>
          </p:contentPart>
        </mc:Choice>
        <mc:Fallback xmlns="">
          <p:pic>
            <p:nvPicPr>
              <p:cNvPr id="8" name="Ink 4">
                <a:extLst/>
              </p:cNvPr>
              <p:cNvPicPr>
                <a:picLocks noRot="1" noChangeAspect="1" noEditPoints="1" noChangeArrowheads="1" noChangeShapeType="1"/>
              </p:cNvPicPr>
              <p:nvPr/>
            </p:nvPicPr>
            <p:blipFill>
              <a:blip r:embed="rId8"/>
              <a:stretch>
                <a:fillRect/>
              </a:stretch>
            </p:blipFill>
            <p:spPr>
              <a:xfrm>
                <a:off x="6870957" y="470190"/>
                <a:ext cx="583940" cy="43935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4">
                <a:extLst/>
              </p14:cNvPr>
              <p14:cNvContentPartPr>
                <a14:cpLocks xmlns:a14="http://schemas.microsoft.com/office/drawing/2010/main" noRot="1" noChangeAspect="1" noEditPoints="1" noChangeArrowheads="1" noChangeShapeType="1"/>
              </p14:cNvContentPartPr>
              <p14:nvPr/>
            </p14:nvContentPartPr>
            <p14:xfrm>
              <a:off x="6948553" y="1124744"/>
              <a:ext cx="571707" cy="427112"/>
            </p14:xfrm>
          </p:contentPart>
        </mc:Choice>
        <mc:Fallback xmlns="">
          <p:pic>
            <p:nvPicPr>
              <p:cNvPr id="9" name="Ink 4">
                <a:extLst/>
              </p:cNvPr>
              <p:cNvPicPr>
                <a:picLocks noRot="1" noChangeAspect="1" noEditPoints="1" noChangeArrowheads="1" noChangeShapeType="1"/>
              </p:cNvPicPr>
              <p:nvPr/>
            </p:nvPicPr>
            <p:blipFill>
              <a:blip r:embed="rId8"/>
              <a:stretch>
                <a:fillRect/>
              </a:stretch>
            </p:blipFill>
            <p:spPr>
              <a:xfrm>
                <a:off x="6942077" y="1118262"/>
                <a:ext cx="583940" cy="43935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4">
                <a:extLst/>
              </p14:cNvPr>
              <p14:cNvContentPartPr>
                <a14:cpLocks xmlns:a14="http://schemas.microsoft.com/office/drawing/2010/main" noRot="1" noChangeAspect="1" noEditPoints="1" noChangeArrowheads="1" noChangeShapeType="1"/>
              </p14:cNvContentPartPr>
              <p14:nvPr/>
            </p14:nvContentPartPr>
            <p14:xfrm>
              <a:off x="6949441" y="1721128"/>
              <a:ext cx="571707" cy="427112"/>
            </p14:xfrm>
          </p:contentPart>
        </mc:Choice>
        <mc:Fallback xmlns="">
          <p:pic>
            <p:nvPicPr>
              <p:cNvPr id="10" name="Ink 4">
                <a:extLst/>
              </p:cNvPr>
              <p:cNvPicPr>
                <a:picLocks noRot="1" noChangeAspect="1" noEditPoints="1" noChangeArrowheads="1" noChangeShapeType="1"/>
              </p:cNvPicPr>
              <p:nvPr/>
            </p:nvPicPr>
            <p:blipFill>
              <a:blip r:embed="rId11"/>
              <a:stretch>
                <a:fillRect/>
              </a:stretch>
            </p:blipFill>
            <p:spPr>
              <a:xfrm>
                <a:off x="6942965" y="1714646"/>
                <a:ext cx="583940" cy="43935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4">
                <a:extLst/>
              </p14:cNvPr>
              <p14:cNvContentPartPr>
                <a14:cpLocks xmlns:a14="http://schemas.microsoft.com/office/drawing/2010/main" noRot="1" noChangeAspect="1" noEditPoints="1" noChangeArrowheads="1" noChangeShapeType="1"/>
              </p14:cNvContentPartPr>
              <p14:nvPr/>
            </p14:nvContentPartPr>
            <p14:xfrm>
              <a:off x="6877433" y="3806696"/>
              <a:ext cx="571707" cy="427112"/>
            </p14:xfrm>
          </p:contentPart>
        </mc:Choice>
        <mc:Fallback xmlns="">
          <p:pic>
            <p:nvPicPr>
              <p:cNvPr id="11" name="Ink 4">
                <a:extLst/>
              </p:cNvPr>
              <p:cNvPicPr>
                <a:picLocks noRot="1" noChangeAspect="1" noEditPoints="1" noChangeArrowheads="1" noChangeShapeType="1"/>
              </p:cNvPicPr>
              <p:nvPr/>
            </p:nvPicPr>
            <p:blipFill>
              <a:blip r:embed="rId13"/>
              <a:stretch>
                <a:fillRect/>
              </a:stretch>
            </p:blipFill>
            <p:spPr>
              <a:xfrm>
                <a:off x="6870953" y="3800214"/>
                <a:ext cx="583948" cy="439356"/>
              </a:xfrm>
              <a:prstGeom prst="rect">
                <a:avLst/>
              </a:prstGeom>
            </p:spPr>
          </p:pic>
        </mc:Fallback>
      </mc:AlternateContent>
      <p:pic>
        <p:nvPicPr>
          <p:cNvPr id="6" name="Imagen 5">
            <a:extLst>
              <a:ext uri="{FF2B5EF4-FFF2-40B4-BE49-F238E27FC236}">
                <a16:creationId xmlns:a16="http://schemas.microsoft.com/office/drawing/2014/main" id="{71F91CF2-C84C-42E2-A0FF-3F7AB64010F2}"/>
              </a:ext>
            </a:extLst>
          </p:cNvPr>
          <p:cNvPicPr>
            <a:picLocks noChangeAspect="1"/>
          </p:cNvPicPr>
          <p:nvPr/>
        </p:nvPicPr>
        <p:blipFill>
          <a:blip r:embed="rId14"/>
          <a:stretch>
            <a:fillRect/>
          </a:stretch>
        </p:blipFill>
        <p:spPr>
          <a:xfrm>
            <a:off x="6877433" y="83734"/>
            <a:ext cx="4337432" cy="6549032"/>
          </a:xfrm>
          <a:prstGeom prst="rect">
            <a:avLst/>
          </a:prstGeom>
        </p:spPr>
      </p:pic>
      <mc:AlternateContent xmlns:mc="http://schemas.openxmlformats.org/markup-compatibility/2006" xmlns:p14="http://schemas.microsoft.com/office/powerpoint/2010/main">
        <mc:Choice Requires="p14">
          <p:contentPart p14:bwMode="auto" r:id="rId15">
            <p14:nvContentPartPr>
              <p14:cNvPr id="15" name="Ink 4">
                <a:extLst>
                  <a:ext uri="{FF2B5EF4-FFF2-40B4-BE49-F238E27FC236}">
                    <a16:creationId xmlns:a16="http://schemas.microsoft.com/office/drawing/2014/main" id="{FF3103A2-E258-42EC-8B24-0AD64156A8D1}"/>
                  </a:ext>
                </a:extLst>
              </p14:cNvPr>
              <p14:cNvContentPartPr>
                <a14:cpLocks xmlns:a14="http://schemas.microsoft.com/office/drawing/2010/main" noRot="1" noChangeAspect="1" noEditPoints="1" noChangeArrowheads="1" noChangeShapeType="1"/>
              </p14:cNvContentPartPr>
              <p14:nvPr/>
            </p14:nvContentPartPr>
            <p14:xfrm>
              <a:off x="7511710" y="1310888"/>
              <a:ext cx="839810" cy="427112"/>
            </p14:xfrm>
          </p:contentPart>
        </mc:Choice>
        <mc:Fallback xmlns="">
          <p:pic>
            <p:nvPicPr>
              <p:cNvPr id="15" name="Ink 4">
                <a:extLst>
                  <a:ext uri="{FF2B5EF4-FFF2-40B4-BE49-F238E27FC236}">
                    <a16:creationId xmlns:a16="http://schemas.microsoft.com/office/drawing/2014/main" id="{FF3103A2-E258-42EC-8B24-0AD64156A8D1}"/>
                  </a:ext>
                </a:extLst>
              </p:cNvPr>
              <p:cNvPicPr>
                <a:picLocks noRot="1" noChangeAspect="1" noEditPoints="1" noChangeArrowheads="1" noChangeShapeType="1"/>
              </p:cNvPicPr>
              <p:nvPr/>
            </p:nvPicPr>
            <p:blipFill>
              <a:blip r:embed="rId16"/>
              <a:stretch>
                <a:fillRect/>
              </a:stretch>
            </p:blipFill>
            <p:spPr>
              <a:xfrm>
                <a:off x="7505222" y="1304417"/>
                <a:ext cx="852065" cy="43933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4">
                <a:extLst>
                  <a:ext uri="{FF2B5EF4-FFF2-40B4-BE49-F238E27FC236}">
                    <a16:creationId xmlns:a16="http://schemas.microsoft.com/office/drawing/2014/main" id="{CB7906B3-61B7-4FB8-8235-F75B9F49CB32}"/>
                  </a:ext>
                </a:extLst>
              </p14:cNvPr>
              <p14:cNvContentPartPr>
                <a14:cpLocks xmlns:a14="http://schemas.microsoft.com/office/drawing/2010/main" noRot="1" noChangeAspect="1" noEditPoints="1" noChangeArrowheads="1" noChangeShapeType="1"/>
              </p14:cNvContentPartPr>
              <p14:nvPr/>
            </p14:nvContentPartPr>
            <p14:xfrm>
              <a:off x="7582830" y="1829048"/>
              <a:ext cx="839810" cy="427112"/>
            </p14:xfrm>
          </p:contentPart>
        </mc:Choice>
        <mc:Fallback xmlns="">
          <p:pic>
            <p:nvPicPr>
              <p:cNvPr id="16" name="Ink 4">
                <a:extLst>
                  <a:ext uri="{FF2B5EF4-FFF2-40B4-BE49-F238E27FC236}">
                    <a16:creationId xmlns:a16="http://schemas.microsoft.com/office/drawing/2014/main" id="{CB7906B3-61B7-4FB8-8235-F75B9F49CB32}"/>
                  </a:ext>
                </a:extLst>
              </p:cNvPr>
              <p:cNvPicPr>
                <a:picLocks noRot="1" noChangeAspect="1" noEditPoints="1" noChangeArrowheads="1" noChangeShapeType="1"/>
              </p:cNvPicPr>
              <p:nvPr/>
            </p:nvPicPr>
            <p:blipFill>
              <a:blip r:embed="rId16"/>
              <a:stretch>
                <a:fillRect/>
              </a:stretch>
            </p:blipFill>
            <p:spPr>
              <a:xfrm>
                <a:off x="7576342" y="1822577"/>
                <a:ext cx="852065" cy="439336"/>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k 4">
                <a:extLst>
                  <a:ext uri="{FF2B5EF4-FFF2-40B4-BE49-F238E27FC236}">
                    <a16:creationId xmlns:a16="http://schemas.microsoft.com/office/drawing/2014/main" id="{53DC4C29-F557-4B79-97EA-F396B3693DCA}"/>
                  </a:ext>
                </a:extLst>
              </p14:cNvPr>
              <p14:cNvContentPartPr>
                <a14:cpLocks xmlns:a14="http://schemas.microsoft.com/office/drawing/2010/main" noRot="1" noChangeAspect="1" noEditPoints="1" noChangeArrowheads="1" noChangeShapeType="1"/>
              </p14:cNvContentPartPr>
              <p14:nvPr/>
            </p14:nvContentPartPr>
            <p14:xfrm>
              <a:off x="7562510" y="2377688"/>
              <a:ext cx="839810" cy="427112"/>
            </p14:xfrm>
          </p:contentPart>
        </mc:Choice>
        <mc:Fallback xmlns="">
          <p:pic>
            <p:nvPicPr>
              <p:cNvPr id="17" name="Ink 4">
                <a:extLst>
                  <a:ext uri="{FF2B5EF4-FFF2-40B4-BE49-F238E27FC236}">
                    <a16:creationId xmlns:a16="http://schemas.microsoft.com/office/drawing/2014/main" id="{53DC4C29-F557-4B79-97EA-F396B3693DCA}"/>
                  </a:ext>
                </a:extLst>
              </p:cNvPr>
              <p:cNvPicPr>
                <a:picLocks noRot="1" noChangeAspect="1" noEditPoints="1" noChangeArrowheads="1" noChangeShapeType="1"/>
              </p:cNvPicPr>
              <p:nvPr/>
            </p:nvPicPr>
            <p:blipFill>
              <a:blip r:embed="rId16"/>
              <a:stretch>
                <a:fillRect/>
              </a:stretch>
            </p:blipFill>
            <p:spPr>
              <a:xfrm>
                <a:off x="7556022" y="2371217"/>
                <a:ext cx="852065" cy="43933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4">
                <a:extLst>
                  <a:ext uri="{FF2B5EF4-FFF2-40B4-BE49-F238E27FC236}">
                    <a16:creationId xmlns:a16="http://schemas.microsoft.com/office/drawing/2014/main" id="{D15692F1-127D-4B3D-BDDE-63B04C018E33}"/>
                  </a:ext>
                </a:extLst>
              </p14:cNvPr>
              <p14:cNvContentPartPr>
                <a14:cpLocks xmlns:a14="http://schemas.microsoft.com/office/drawing/2010/main" noRot="1" noChangeAspect="1" noEditPoints="1" noChangeArrowheads="1" noChangeShapeType="1"/>
              </p14:cNvContentPartPr>
              <p14:nvPr/>
            </p14:nvContentPartPr>
            <p14:xfrm>
              <a:off x="7613310" y="4054088"/>
              <a:ext cx="839810" cy="427112"/>
            </p14:xfrm>
          </p:contentPart>
        </mc:Choice>
        <mc:Fallback xmlns="">
          <p:pic>
            <p:nvPicPr>
              <p:cNvPr id="18" name="Ink 4">
                <a:extLst>
                  <a:ext uri="{FF2B5EF4-FFF2-40B4-BE49-F238E27FC236}">
                    <a16:creationId xmlns:a16="http://schemas.microsoft.com/office/drawing/2014/main" id="{D15692F1-127D-4B3D-BDDE-63B04C018E33}"/>
                  </a:ext>
                </a:extLst>
              </p:cNvPr>
              <p:cNvPicPr>
                <a:picLocks noRot="1" noChangeAspect="1" noEditPoints="1" noChangeArrowheads="1" noChangeShapeType="1"/>
              </p:cNvPicPr>
              <p:nvPr/>
            </p:nvPicPr>
            <p:blipFill>
              <a:blip r:embed="rId16"/>
              <a:stretch>
                <a:fillRect/>
              </a:stretch>
            </p:blipFill>
            <p:spPr>
              <a:xfrm>
                <a:off x="7606822" y="4047617"/>
                <a:ext cx="852065" cy="439336"/>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 4">
                <a:extLst>
                  <a:ext uri="{FF2B5EF4-FFF2-40B4-BE49-F238E27FC236}">
                    <a16:creationId xmlns:a16="http://schemas.microsoft.com/office/drawing/2014/main" id="{AEF33A6F-90D0-41F7-97F9-89F60B72A083}"/>
                  </a:ext>
                </a:extLst>
              </p14:cNvPr>
              <p14:cNvContentPartPr>
                <a14:cpLocks xmlns:a14="http://schemas.microsoft.com/office/drawing/2010/main" noRot="1" noChangeAspect="1" noEditPoints="1" noChangeArrowheads="1" noChangeShapeType="1"/>
              </p14:cNvContentPartPr>
              <p14:nvPr/>
            </p14:nvContentPartPr>
            <p14:xfrm>
              <a:off x="7592990" y="4308088"/>
              <a:ext cx="839810" cy="427112"/>
            </p14:xfrm>
          </p:contentPart>
        </mc:Choice>
        <mc:Fallback xmlns="">
          <p:pic>
            <p:nvPicPr>
              <p:cNvPr id="19" name="Ink 4">
                <a:extLst>
                  <a:ext uri="{FF2B5EF4-FFF2-40B4-BE49-F238E27FC236}">
                    <a16:creationId xmlns:a16="http://schemas.microsoft.com/office/drawing/2014/main" id="{AEF33A6F-90D0-41F7-97F9-89F60B72A083}"/>
                  </a:ext>
                </a:extLst>
              </p:cNvPr>
              <p:cNvPicPr>
                <a:picLocks noRot="1" noChangeAspect="1" noEditPoints="1" noChangeArrowheads="1" noChangeShapeType="1"/>
              </p:cNvPicPr>
              <p:nvPr/>
            </p:nvPicPr>
            <p:blipFill>
              <a:blip r:embed="rId16"/>
              <a:stretch>
                <a:fillRect/>
              </a:stretch>
            </p:blipFill>
            <p:spPr>
              <a:xfrm>
                <a:off x="7586502" y="4301617"/>
                <a:ext cx="852065" cy="43933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Ink 4">
                <a:extLst>
                  <a:ext uri="{FF2B5EF4-FFF2-40B4-BE49-F238E27FC236}">
                    <a16:creationId xmlns:a16="http://schemas.microsoft.com/office/drawing/2014/main" id="{1E259FA3-482C-4DD4-8BF2-CF72CCD4E82D}"/>
                  </a:ext>
                </a:extLst>
              </p14:cNvPr>
              <p14:cNvContentPartPr>
                <a14:cpLocks xmlns:a14="http://schemas.microsoft.com/office/drawing/2010/main" noRot="1" noChangeAspect="1" noEditPoints="1" noChangeArrowheads="1" noChangeShapeType="1"/>
              </p14:cNvContentPartPr>
              <p14:nvPr/>
            </p14:nvContentPartPr>
            <p14:xfrm>
              <a:off x="7410110" y="4866888"/>
              <a:ext cx="1185250" cy="427112"/>
            </p14:xfrm>
          </p:contentPart>
        </mc:Choice>
        <mc:Fallback xmlns="">
          <p:pic>
            <p:nvPicPr>
              <p:cNvPr id="20" name="Ink 4">
                <a:extLst>
                  <a:ext uri="{FF2B5EF4-FFF2-40B4-BE49-F238E27FC236}">
                    <a16:creationId xmlns:a16="http://schemas.microsoft.com/office/drawing/2014/main" id="{1E259FA3-482C-4DD4-8BF2-CF72CCD4E82D}"/>
                  </a:ext>
                </a:extLst>
              </p:cNvPr>
              <p:cNvPicPr>
                <a:picLocks noRot="1" noChangeAspect="1" noEditPoints="1" noChangeArrowheads="1" noChangeShapeType="1"/>
              </p:cNvPicPr>
              <p:nvPr/>
            </p:nvPicPr>
            <p:blipFill>
              <a:blip r:embed="rId22"/>
              <a:stretch>
                <a:fillRect/>
              </a:stretch>
            </p:blipFill>
            <p:spPr>
              <a:xfrm>
                <a:off x="7403621" y="4860427"/>
                <a:ext cx="1197506" cy="43931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 name="Ink 4">
                <a:extLst>
                  <a:ext uri="{FF2B5EF4-FFF2-40B4-BE49-F238E27FC236}">
                    <a16:creationId xmlns:a16="http://schemas.microsoft.com/office/drawing/2014/main" id="{A8D0E17D-BE6A-4CF1-BD5A-6F41B7F7F683}"/>
                  </a:ext>
                </a:extLst>
              </p14:cNvPr>
              <p14:cNvContentPartPr>
                <a14:cpLocks xmlns:a14="http://schemas.microsoft.com/office/drawing/2010/main" noRot="1" noChangeAspect="1" noEditPoints="1" noChangeArrowheads="1" noChangeShapeType="1"/>
              </p14:cNvContentPartPr>
              <p14:nvPr/>
            </p14:nvContentPartPr>
            <p14:xfrm>
              <a:off x="7623470" y="6289288"/>
              <a:ext cx="839810" cy="427112"/>
            </p14:xfrm>
          </p:contentPart>
        </mc:Choice>
        <mc:Fallback xmlns="">
          <p:pic>
            <p:nvPicPr>
              <p:cNvPr id="21" name="Ink 4">
                <a:extLst>
                  <a:ext uri="{FF2B5EF4-FFF2-40B4-BE49-F238E27FC236}">
                    <a16:creationId xmlns:a16="http://schemas.microsoft.com/office/drawing/2014/main" id="{A8D0E17D-BE6A-4CF1-BD5A-6F41B7F7F683}"/>
                  </a:ext>
                </a:extLst>
              </p:cNvPr>
              <p:cNvPicPr>
                <a:picLocks noRot="1" noChangeAspect="1" noEditPoints="1" noChangeArrowheads="1" noChangeShapeType="1"/>
              </p:cNvPicPr>
              <p:nvPr/>
            </p:nvPicPr>
            <p:blipFill>
              <a:blip r:embed="rId16"/>
              <a:stretch>
                <a:fillRect/>
              </a:stretch>
            </p:blipFill>
            <p:spPr>
              <a:xfrm>
                <a:off x="7616982" y="6282817"/>
                <a:ext cx="852065" cy="439336"/>
              </a:xfrm>
              <a:prstGeom prst="rect">
                <a:avLst/>
              </a:prstGeom>
            </p:spPr>
          </p:pic>
        </mc:Fallback>
      </mc:AlternateContent>
    </p:spTree>
    <p:extLst>
      <p:ext uri="{BB962C8B-B14F-4D97-AF65-F5344CB8AC3E}">
        <p14:creationId xmlns:p14="http://schemas.microsoft.com/office/powerpoint/2010/main" val="36131989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¿Retroceso, frenazo?</a:t>
            </a:r>
            <a:br>
              <a:rPr lang="es-ES" dirty="0"/>
            </a:br>
            <a:r>
              <a:rPr lang="es-ES" sz="3600" dirty="0"/>
              <a:t>Máximo en el 2007</a:t>
            </a:r>
            <a:br>
              <a:rPr lang="es-ES" sz="3600" dirty="0"/>
            </a:br>
            <a:r>
              <a:rPr lang="es-ES" sz="2400" dirty="0" err="1"/>
              <a:t>Freedom</a:t>
            </a:r>
            <a:r>
              <a:rPr lang="es-ES" sz="2400" dirty="0"/>
              <a:t> in the World 2018</a:t>
            </a:r>
            <a:endParaRPr lang="en-US" sz="2400" dirty="0"/>
          </a:p>
        </p:txBody>
      </p:sp>
      <p:sp>
        <p:nvSpPr>
          <p:cNvPr id="3" name="Marcador de fecha 2"/>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p:cNvSpPr>
            <a:spLocks noGrp="1"/>
          </p:cNvSpPr>
          <p:nvPr>
            <p:ph type="sldNum" sz="quarter" idx="12"/>
          </p:nvPr>
        </p:nvSpPr>
        <p:spPr/>
        <p:txBody>
          <a:bodyPr/>
          <a:lstStyle/>
          <a:p>
            <a:fld id="{945D757D-116E-4B28-B815-D4A620AB1A0F}" type="slidenum">
              <a:rPr lang="es-ES" altLang="es-ES" smtClean="0">
                <a:solidFill>
                  <a:srgbClr val="FFFFFF"/>
                </a:solidFill>
              </a:rPr>
              <a:pPr/>
              <a:t>74</a:t>
            </a:fld>
            <a:endParaRPr lang="es-ES" altLang="es-ES">
              <a:solidFill>
                <a:srgbClr val="FFFFFF"/>
              </a:solidFill>
            </a:endParaRPr>
          </a:p>
        </p:txBody>
      </p:sp>
      <p:pic>
        <p:nvPicPr>
          <p:cNvPr id="6" name="Imagen 5"/>
          <p:cNvPicPr>
            <a:picLocks noChangeAspect="1"/>
          </p:cNvPicPr>
          <p:nvPr/>
        </p:nvPicPr>
        <p:blipFill>
          <a:blip r:embed="rId2"/>
          <a:stretch>
            <a:fillRect/>
          </a:stretch>
        </p:blipFill>
        <p:spPr>
          <a:xfrm>
            <a:off x="329660" y="1900613"/>
            <a:ext cx="11532679" cy="4206889"/>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5">
                <a:extLst>
                  <a:ext uri="{FF2B5EF4-FFF2-40B4-BE49-F238E27FC236}">
                    <a16:creationId xmlns:a16="http://schemas.microsoft.com/office/drawing/2014/main" id="{76A75917-FF0E-4371-B511-104A91490D54}"/>
                  </a:ext>
                </a:extLst>
              </p14:cNvPr>
              <p14:cNvContentPartPr>
                <a14:cpLocks xmlns:a14="http://schemas.microsoft.com/office/drawing/2010/main" noRot="1" noChangeAspect="1" noEditPoints="1" noChangeArrowheads="1" noChangeShapeType="1"/>
              </p14:cNvContentPartPr>
              <p14:nvPr/>
            </p14:nvContentPartPr>
            <p14:xfrm>
              <a:off x="6519790" y="2668766"/>
              <a:ext cx="1146276" cy="679159"/>
            </p14:xfrm>
          </p:contentPart>
        </mc:Choice>
        <mc:Fallback xmlns="">
          <p:pic>
            <p:nvPicPr>
              <p:cNvPr id="7" name="Ink 5">
                <a:extLst>
                  <a:ext uri="{FF2B5EF4-FFF2-40B4-BE49-F238E27FC236}">
                    <a16:creationId xmlns:a16="http://schemas.microsoft.com/office/drawing/2014/main" id="{76A75917-FF0E-4371-B511-104A91490D54}"/>
                  </a:ext>
                </a:extLst>
              </p:cNvPr>
              <p:cNvPicPr>
                <a:picLocks noRot="1" noChangeAspect="1" noEditPoints="1" noChangeArrowheads="1" noChangeShapeType="1"/>
              </p:cNvPicPr>
              <p:nvPr/>
            </p:nvPicPr>
            <p:blipFill>
              <a:blip r:embed="rId4"/>
              <a:stretch>
                <a:fillRect/>
              </a:stretch>
            </p:blipFill>
            <p:spPr>
              <a:xfrm>
                <a:off x="6510439" y="2659413"/>
                <a:ext cx="1164979" cy="69786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5">
                <a:extLst>
                  <a:ext uri="{FF2B5EF4-FFF2-40B4-BE49-F238E27FC236}">
                    <a16:creationId xmlns:a16="http://schemas.microsoft.com/office/drawing/2014/main" id="{FF7018AC-6988-4EE2-B91A-B53F5BCE18F4}"/>
                  </a:ext>
                </a:extLst>
              </p14:cNvPr>
              <p14:cNvContentPartPr>
                <a14:cpLocks xmlns:a14="http://schemas.microsoft.com/office/drawing/2010/main" noRot="1" noChangeAspect="1" noEditPoints="1" noChangeArrowheads="1" noChangeShapeType="1"/>
              </p14:cNvContentPartPr>
              <p14:nvPr/>
            </p14:nvContentPartPr>
            <p14:xfrm>
              <a:off x="8040253" y="4221113"/>
              <a:ext cx="1146276" cy="679159"/>
            </p14:xfrm>
          </p:contentPart>
        </mc:Choice>
        <mc:Fallback xmlns="">
          <p:pic>
            <p:nvPicPr>
              <p:cNvPr id="8" name="Ink 5">
                <a:extLst>
                  <a:ext uri="{FF2B5EF4-FFF2-40B4-BE49-F238E27FC236}">
                    <a16:creationId xmlns:a16="http://schemas.microsoft.com/office/drawing/2014/main" id="{FF7018AC-6988-4EE2-B91A-B53F5BCE18F4}"/>
                  </a:ext>
                </a:extLst>
              </p:cNvPr>
              <p:cNvPicPr>
                <a:picLocks noRot="1" noChangeAspect="1" noEditPoints="1" noChangeArrowheads="1" noChangeShapeType="1"/>
              </p:cNvPicPr>
              <p:nvPr/>
            </p:nvPicPr>
            <p:blipFill>
              <a:blip r:embed="rId4"/>
              <a:stretch>
                <a:fillRect/>
              </a:stretch>
            </p:blipFill>
            <p:spPr>
              <a:xfrm>
                <a:off x="8030902" y="4211760"/>
                <a:ext cx="1164979" cy="69786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5">
                <a:extLst>
                  <a:ext uri="{FF2B5EF4-FFF2-40B4-BE49-F238E27FC236}">
                    <a16:creationId xmlns:a16="http://schemas.microsoft.com/office/drawing/2014/main" id="{51EBB16E-6056-4769-8575-9DEE51647859}"/>
                  </a:ext>
                </a:extLst>
              </p14:cNvPr>
              <p14:cNvContentPartPr>
                <a14:cpLocks xmlns:a14="http://schemas.microsoft.com/office/drawing/2010/main" noRot="1" noChangeAspect="1" noEditPoints="1" noChangeArrowheads="1" noChangeShapeType="1"/>
              </p14:cNvContentPartPr>
              <p14:nvPr/>
            </p14:nvContentPartPr>
            <p14:xfrm>
              <a:off x="10570807" y="3965938"/>
              <a:ext cx="1146276" cy="679159"/>
            </p14:xfrm>
          </p:contentPart>
        </mc:Choice>
        <mc:Fallback xmlns="">
          <p:pic>
            <p:nvPicPr>
              <p:cNvPr id="9" name="Ink 5">
                <a:extLst>
                  <a:ext uri="{FF2B5EF4-FFF2-40B4-BE49-F238E27FC236}">
                    <a16:creationId xmlns:a16="http://schemas.microsoft.com/office/drawing/2014/main" id="{51EBB16E-6056-4769-8575-9DEE51647859}"/>
                  </a:ext>
                </a:extLst>
              </p:cNvPr>
              <p:cNvPicPr>
                <a:picLocks noRot="1" noChangeAspect="1" noEditPoints="1" noChangeArrowheads="1" noChangeShapeType="1"/>
              </p:cNvPicPr>
              <p:nvPr/>
            </p:nvPicPr>
            <p:blipFill>
              <a:blip r:embed="rId4"/>
              <a:stretch>
                <a:fillRect/>
              </a:stretch>
            </p:blipFill>
            <p:spPr>
              <a:xfrm>
                <a:off x="10561456" y="3956585"/>
                <a:ext cx="1164979" cy="697865"/>
              </a:xfrm>
              <a:prstGeom prst="rect">
                <a:avLst/>
              </a:prstGeom>
            </p:spPr>
          </p:pic>
        </mc:Fallback>
      </mc:AlternateContent>
    </p:spTree>
    <p:extLst>
      <p:ext uri="{BB962C8B-B14F-4D97-AF65-F5344CB8AC3E}">
        <p14:creationId xmlns:p14="http://schemas.microsoft.com/office/powerpoint/2010/main" val="3694385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6197270" y="410012"/>
            <a:ext cx="5646799" cy="6062226"/>
          </a:xfrm>
          <a:prstGeom prst="rect">
            <a:avLst/>
          </a:prstGeom>
        </p:spPr>
      </p:pic>
      <p:sp>
        <p:nvSpPr>
          <p:cNvPr id="2" name="Título 1"/>
          <p:cNvSpPr>
            <a:spLocks noGrp="1"/>
          </p:cNvSpPr>
          <p:nvPr>
            <p:ph type="title"/>
          </p:nvPr>
        </p:nvSpPr>
        <p:spPr>
          <a:xfrm>
            <a:off x="609600" y="1968587"/>
            <a:ext cx="5204604" cy="1143000"/>
          </a:xfrm>
        </p:spPr>
        <p:txBody>
          <a:bodyPr/>
          <a:lstStyle/>
          <a:p>
            <a:r>
              <a:rPr lang="es-ES" dirty="0"/>
              <a:t>¿Dónde retrocede?</a:t>
            </a:r>
            <a:br>
              <a:rPr lang="es-ES" dirty="0"/>
            </a:br>
            <a:br>
              <a:rPr lang="es-ES" sz="4000" dirty="0"/>
            </a:br>
            <a:r>
              <a:rPr lang="es-ES" sz="4000" dirty="0"/>
              <a:t>En cualquier región, también en el primer mundo</a:t>
            </a:r>
            <a:endParaRPr lang="en-US" dirty="0"/>
          </a:p>
        </p:txBody>
      </p:sp>
      <p:sp>
        <p:nvSpPr>
          <p:cNvPr id="3" name="Marcador de fecha 2"/>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p:cNvSpPr>
            <a:spLocks noGrp="1"/>
          </p:cNvSpPr>
          <p:nvPr>
            <p:ph type="sldNum" sz="quarter" idx="12"/>
          </p:nvPr>
        </p:nvSpPr>
        <p:spPr/>
        <p:txBody>
          <a:bodyPr/>
          <a:lstStyle/>
          <a:p>
            <a:fld id="{945D757D-116E-4B28-B815-D4A620AB1A0F}" type="slidenum">
              <a:rPr lang="es-ES" altLang="es-ES" smtClean="0">
                <a:solidFill>
                  <a:srgbClr val="FFFFFF"/>
                </a:solidFill>
              </a:rPr>
              <a:pPr/>
              <a:t>75</a:t>
            </a:fld>
            <a:endParaRPr lang="es-ES" altLang="es-ES">
              <a:solidFill>
                <a:srgbClr val="FFFFFF"/>
              </a:solidFill>
            </a:endParaRPr>
          </a:p>
        </p:txBody>
      </p:sp>
    </p:spTree>
    <p:extLst>
      <p:ext uri="{BB962C8B-B14F-4D97-AF65-F5344CB8AC3E}">
        <p14:creationId xmlns:p14="http://schemas.microsoft.com/office/powerpoint/2010/main" val="30213246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119001"/>
            <a:ext cx="10972800" cy="1143000"/>
          </a:xfrm>
        </p:spPr>
        <p:txBody>
          <a:bodyPr/>
          <a:lstStyle/>
          <a:p>
            <a:r>
              <a:rPr lang="es-ES" dirty="0"/>
              <a:t>Y también en la UE</a:t>
            </a:r>
            <a:endParaRPr lang="en-US" dirty="0"/>
          </a:p>
        </p:txBody>
      </p:sp>
      <p:sp>
        <p:nvSpPr>
          <p:cNvPr id="3" name="Marcador de fecha 2"/>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p:cNvSpPr>
            <a:spLocks noGrp="1"/>
          </p:cNvSpPr>
          <p:nvPr>
            <p:ph type="sldNum" sz="quarter" idx="12"/>
          </p:nvPr>
        </p:nvSpPr>
        <p:spPr/>
        <p:txBody>
          <a:bodyPr/>
          <a:lstStyle/>
          <a:p>
            <a:fld id="{945D757D-116E-4B28-B815-D4A620AB1A0F}" type="slidenum">
              <a:rPr lang="es-ES" altLang="es-ES" smtClean="0">
                <a:solidFill>
                  <a:srgbClr val="FFFFFF"/>
                </a:solidFill>
              </a:rPr>
              <a:pPr/>
              <a:t>76</a:t>
            </a:fld>
            <a:endParaRPr lang="es-ES" altLang="es-ES">
              <a:solidFill>
                <a:srgbClr val="FFFFFF"/>
              </a:solidFill>
            </a:endParaRPr>
          </a:p>
        </p:txBody>
      </p:sp>
      <p:pic>
        <p:nvPicPr>
          <p:cNvPr id="6" name="Imagen 5"/>
          <p:cNvPicPr>
            <a:picLocks noChangeAspect="1"/>
          </p:cNvPicPr>
          <p:nvPr/>
        </p:nvPicPr>
        <p:blipFill>
          <a:blip r:embed="rId2"/>
          <a:stretch>
            <a:fillRect/>
          </a:stretch>
        </p:blipFill>
        <p:spPr>
          <a:xfrm>
            <a:off x="1839597" y="1023999"/>
            <a:ext cx="8512807" cy="5579151"/>
          </a:xfrm>
          <a:prstGeom prst="rect">
            <a:avLst/>
          </a:prstGeom>
        </p:spPr>
      </p:pic>
    </p:spTree>
    <p:extLst>
      <p:ext uri="{BB962C8B-B14F-4D97-AF65-F5344CB8AC3E}">
        <p14:creationId xmlns:p14="http://schemas.microsoft.com/office/powerpoint/2010/main" val="42768801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a:extLst/>
          </p:cNvPr>
          <p:cNvSpPr>
            <a:spLocks noGrp="1" noChangeArrowheads="1"/>
          </p:cNvSpPr>
          <p:nvPr>
            <p:ph type="title"/>
          </p:nvPr>
        </p:nvSpPr>
        <p:spPr/>
        <p:txBody>
          <a:bodyPr/>
          <a:lstStyle/>
          <a:p>
            <a:pPr>
              <a:defRPr/>
            </a:pPr>
            <a:r>
              <a:rPr lang="es-ES" altLang="es-ES" sz="3600"/>
              <a:t>ADEMAS, SOLO LA DEMOCRACIA TIENE LEGITIMIDAD UNIVERSAL</a:t>
            </a:r>
          </a:p>
        </p:txBody>
      </p:sp>
      <p:sp>
        <p:nvSpPr>
          <p:cNvPr id="573443" name="Rectangle 3">
            <a:extLst/>
          </p:cNvPr>
          <p:cNvSpPr>
            <a:spLocks noGrp="1" noChangeArrowheads="1"/>
          </p:cNvSpPr>
          <p:nvPr>
            <p:ph type="body" idx="1"/>
          </p:nvPr>
        </p:nvSpPr>
        <p:spPr>
          <a:xfrm>
            <a:off x="1981200" y="2174876"/>
            <a:ext cx="8229600" cy="4530725"/>
          </a:xfrm>
        </p:spPr>
        <p:txBody>
          <a:bodyPr/>
          <a:lstStyle/>
          <a:p>
            <a:pPr marL="609600" indent="-609600">
              <a:buFont typeface="Wingdings" panose="05000000000000000000" pitchFamily="2" charset="2"/>
              <a:buAutoNum type="arabicPeriod"/>
              <a:defRPr/>
            </a:pPr>
            <a:r>
              <a:rPr lang="es-ES" altLang="es-ES" sz="2800" dirty="0"/>
              <a:t>Los Estados dicen ser democráticos aunque no lo sean</a:t>
            </a:r>
          </a:p>
          <a:p>
            <a:pPr marL="609600" indent="-609600">
              <a:buFont typeface="Wingdings" panose="05000000000000000000" pitchFamily="2" charset="2"/>
              <a:buAutoNum type="arabicPeriod"/>
              <a:defRPr/>
            </a:pPr>
            <a:endParaRPr lang="es-ES" altLang="es-ES" sz="2800" dirty="0"/>
          </a:p>
          <a:p>
            <a:pPr marL="609600" indent="-609600">
              <a:buFont typeface="Wingdings" panose="05000000000000000000" pitchFamily="2" charset="2"/>
              <a:buAutoNum type="arabicPeriod"/>
              <a:defRPr/>
            </a:pPr>
            <a:r>
              <a:rPr lang="es-ES" altLang="es-ES" sz="2800" dirty="0"/>
              <a:t>La inmensa mayoría de la población del mundo apoya la democracia</a:t>
            </a:r>
          </a:p>
          <a:p>
            <a:pPr marL="609600" indent="-609600">
              <a:buFont typeface="Wingdings" panose="05000000000000000000" pitchFamily="2" charset="2"/>
              <a:buAutoNum type="arabicPeriod"/>
              <a:defRPr/>
            </a:pPr>
            <a:endParaRPr lang="es-ES" altLang="es-ES" sz="2800" dirty="0"/>
          </a:p>
          <a:p>
            <a:pPr marL="609600" indent="-609600">
              <a:buNone/>
              <a:defRPr/>
            </a:pPr>
            <a:r>
              <a:rPr lang="es-ES" altLang="es-ES" sz="2800" dirty="0"/>
              <a:t>No hay alternativa legitima al Estado democrático</a:t>
            </a:r>
          </a:p>
          <a:p>
            <a:pPr marL="609600" indent="-609600" algn="ctr">
              <a:buNone/>
              <a:defRPr/>
            </a:pPr>
            <a:r>
              <a:rPr lang="es-ES" altLang="es-ES" sz="2800" dirty="0"/>
              <a:t>FUKUYAMA (HEGEL-KOJEVE) TENIA RAZON</a:t>
            </a:r>
          </a:p>
        </p:txBody>
      </p:sp>
    </p:spTree>
    <p:extLst>
      <p:ext uri="{BB962C8B-B14F-4D97-AF65-F5344CB8AC3E}">
        <p14:creationId xmlns:p14="http://schemas.microsoft.com/office/powerpoint/2010/main" val="25688268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3284" y="1981200"/>
            <a:ext cx="5186916" cy="1143000"/>
          </a:xfrm>
        </p:spPr>
        <p:txBody>
          <a:bodyPr/>
          <a:lstStyle/>
          <a:p>
            <a:pPr eaLnBrk="1" hangingPunct="1"/>
            <a:r>
              <a:rPr lang="es-ES" altLang="es-ES" sz="2800" dirty="0">
                <a:effectLst/>
                <a:latin typeface="Optima-SC700" charset="0"/>
              </a:rPr>
              <a:t>LA OPINION MUNDIAL APOYA CLARAMENTE LA DEMOCRACIA</a:t>
            </a:r>
            <a:br>
              <a:rPr lang="es-ES" altLang="es-ES" sz="2800" dirty="0">
                <a:effectLst/>
                <a:latin typeface="Optima-SC700" charset="0"/>
              </a:rPr>
            </a:br>
            <a:br>
              <a:rPr lang="es-ES" altLang="es-ES" sz="2800" dirty="0">
                <a:effectLst/>
                <a:latin typeface="Optima-SC700" charset="0"/>
              </a:rPr>
            </a:br>
            <a:r>
              <a:rPr lang="es-ES" altLang="es-ES" sz="2800" b="1" i="1" dirty="0">
                <a:solidFill>
                  <a:srgbClr val="FFFF00"/>
                </a:solidFill>
                <a:effectLst/>
                <a:latin typeface="Optima-SC700" charset="0"/>
              </a:rPr>
              <a:t>GOBIERNOS DEBEN SER  ELEGIDOS</a:t>
            </a:r>
            <a:br>
              <a:rPr lang="es-ES" altLang="es-ES" sz="2800" b="1" i="1" dirty="0">
                <a:solidFill>
                  <a:srgbClr val="FFFF00"/>
                </a:solidFill>
                <a:effectLst/>
                <a:latin typeface="Optima-SC700" charset="0"/>
              </a:rPr>
            </a:br>
            <a:br>
              <a:rPr lang="es-ES" altLang="es-ES" sz="2800" dirty="0">
                <a:effectLst/>
                <a:latin typeface="Optima-SC700" charset="0"/>
              </a:rPr>
            </a:br>
            <a:r>
              <a:rPr lang="es-ES" altLang="es-ES" sz="2400" u="sng" dirty="0" err="1">
                <a:effectLst/>
                <a:latin typeface="Optima-SC700" charset="0"/>
              </a:rPr>
              <a:t>World</a:t>
            </a:r>
            <a:r>
              <a:rPr lang="es-ES" altLang="es-ES" sz="2400" u="sng" dirty="0">
                <a:effectLst/>
                <a:latin typeface="Optima-SC700" charset="0"/>
              </a:rPr>
              <a:t> </a:t>
            </a:r>
            <a:r>
              <a:rPr lang="es-ES" altLang="es-ES" sz="2400" u="sng" dirty="0" err="1">
                <a:effectLst/>
                <a:latin typeface="Optima-SC700" charset="0"/>
              </a:rPr>
              <a:t>Public</a:t>
            </a:r>
            <a:r>
              <a:rPr lang="es-ES" altLang="es-ES" sz="2400" u="sng" dirty="0">
                <a:effectLst/>
                <a:latin typeface="Optima-SC700" charset="0"/>
              </a:rPr>
              <a:t> </a:t>
            </a:r>
            <a:r>
              <a:rPr lang="es-ES" altLang="es-ES" sz="2400" u="sng" dirty="0" err="1">
                <a:effectLst/>
                <a:latin typeface="Optima-SC700" charset="0"/>
              </a:rPr>
              <a:t>Opinion</a:t>
            </a:r>
            <a:r>
              <a:rPr lang="es-ES" altLang="es-ES" sz="2400" u="sng" dirty="0">
                <a:effectLst/>
                <a:latin typeface="Optima-SC700" charset="0"/>
              </a:rPr>
              <a:t> and the Universal </a:t>
            </a:r>
            <a:r>
              <a:rPr lang="es-ES" altLang="es-ES" sz="2400" u="sng" dirty="0" err="1">
                <a:effectLst/>
                <a:latin typeface="Optima-SC700" charset="0"/>
              </a:rPr>
              <a:t>Declaration</a:t>
            </a:r>
            <a:r>
              <a:rPr lang="es-ES" altLang="es-ES" sz="2400" u="sng" dirty="0">
                <a:effectLst/>
                <a:latin typeface="Optima-SC700" charset="0"/>
              </a:rPr>
              <a:t> </a:t>
            </a:r>
            <a:r>
              <a:rPr lang="es-ES" altLang="es-ES" sz="2400" u="sng" dirty="0" err="1">
                <a:effectLst/>
                <a:latin typeface="Optima-SC700" charset="0"/>
              </a:rPr>
              <a:t>of</a:t>
            </a:r>
            <a:r>
              <a:rPr lang="es-ES" altLang="es-ES" sz="2400" u="sng" dirty="0">
                <a:effectLst/>
                <a:latin typeface="Optima-SC700" charset="0"/>
              </a:rPr>
              <a:t> Human </a:t>
            </a:r>
            <a:r>
              <a:rPr lang="es-ES" altLang="es-ES" sz="2400" u="sng" dirty="0" err="1">
                <a:effectLst/>
                <a:latin typeface="Optima-SC700" charset="0"/>
              </a:rPr>
              <a:t>Rights</a:t>
            </a:r>
            <a:r>
              <a:rPr lang="es-ES" altLang="es-ES" sz="2400" dirty="0">
                <a:effectLst/>
                <a:latin typeface="Optima-SC700" charset="0"/>
              </a:rPr>
              <a:t>, ONU, 2008</a:t>
            </a:r>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52400"/>
            <a:ext cx="423545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4">
            <p14:nvContentPartPr>
              <p14:cNvPr id="576519" name="Ink 7">
                <a:extLst/>
              </p14:cNvPr>
              <p14:cNvContentPartPr>
                <a14:cpLocks xmlns:a14="http://schemas.microsoft.com/office/drawing/2010/main" noRot="1" noChangeAspect="1" noEditPoints="1" noChangeArrowheads="1" noChangeShapeType="1"/>
              </p14:cNvContentPartPr>
              <p14:nvPr/>
            </p14:nvContentPartPr>
            <p14:xfrm>
              <a:off x="8170864" y="6202364"/>
              <a:ext cx="592137" cy="350837"/>
            </p14:xfrm>
          </p:contentPart>
        </mc:Choice>
        <mc:Fallback xmlns="">
          <p:pic>
            <p:nvPicPr>
              <p:cNvPr id="576519" name="Ink 7">
                <a:extLst>
                  <a:ext uri="{FF2B5EF4-FFF2-40B4-BE49-F238E27FC236}"/>
                </a:extLst>
              </p:cNvPr>
              <p:cNvPicPr>
                <a:picLocks noRot="1" noChangeAspect="1" noEditPoints="1" noChangeArrowheads="1" noChangeShapeType="1"/>
              </p:cNvPicPr>
              <p:nvPr/>
            </p:nvPicPr>
            <p:blipFill>
              <a:blip r:embed="rId7"/>
              <a:stretch>
                <a:fillRect/>
              </a:stretch>
            </p:blipFill>
            <p:spPr>
              <a:xfrm>
                <a:off x="8159712" y="6190849"/>
                <a:ext cx="618398" cy="376025"/>
              </a:xfrm>
              <a:prstGeom prst="rect">
                <a:avLst/>
              </a:prstGeom>
            </p:spPr>
          </p:pic>
        </mc:Fallback>
      </mc:AlternateContent>
    </p:spTree>
    <p:extLst>
      <p:ext uri="{BB962C8B-B14F-4D97-AF65-F5344CB8AC3E}">
        <p14:creationId xmlns:p14="http://schemas.microsoft.com/office/powerpoint/2010/main" val="29751662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a:extLst/>
          </p:cNvPr>
          <p:cNvSpPr>
            <a:spLocks noGrp="1" noChangeArrowheads="1"/>
          </p:cNvSpPr>
          <p:nvPr>
            <p:ph type="title"/>
          </p:nvPr>
        </p:nvSpPr>
        <p:spPr>
          <a:xfrm>
            <a:off x="287079" y="269351"/>
            <a:ext cx="6602819" cy="1143000"/>
          </a:xfrm>
        </p:spPr>
        <p:txBody>
          <a:bodyPr/>
          <a:lstStyle/>
          <a:p>
            <a:pPr>
              <a:defRPr/>
            </a:pPr>
            <a:br>
              <a:rPr lang="es-ES" altLang="es-ES" sz="2800" dirty="0"/>
            </a:br>
            <a:r>
              <a:rPr lang="es-ES" altLang="es-ES" sz="2800" dirty="0"/>
              <a:t>SOLO TRES ESTADOS DECLARAN NO SER DEMOCRATICOS</a:t>
            </a:r>
            <a:br>
              <a:rPr lang="es-ES" altLang="es-ES" sz="2000" dirty="0"/>
            </a:br>
            <a:r>
              <a:rPr lang="es-ES" altLang="es-ES" sz="2000" dirty="0" err="1"/>
              <a:t>Official</a:t>
            </a:r>
            <a:r>
              <a:rPr lang="es-ES" altLang="es-ES" sz="2000" dirty="0"/>
              <a:t> self </a:t>
            </a:r>
            <a:r>
              <a:rPr lang="es-ES" altLang="es-ES" sz="2000" dirty="0" err="1"/>
              <a:t>identification</a:t>
            </a:r>
            <a:r>
              <a:rPr lang="es-ES" altLang="es-ES" sz="2000" dirty="0"/>
              <a:t> </a:t>
            </a:r>
            <a:r>
              <a:rPr lang="es-ES" altLang="es-ES" sz="2000" dirty="0" err="1"/>
              <a:t>made</a:t>
            </a:r>
            <a:r>
              <a:rPr lang="es-ES" altLang="es-ES" sz="2000" dirty="0"/>
              <a:t> </a:t>
            </a:r>
            <a:r>
              <a:rPr lang="es-ES" altLang="es-ES" sz="2000" dirty="0" err="1"/>
              <a:t>by</a:t>
            </a:r>
            <a:r>
              <a:rPr lang="es-ES" altLang="es-ES" sz="2000" dirty="0"/>
              <a:t> </a:t>
            </a:r>
            <a:r>
              <a:rPr lang="es-ES" altLang="es-ES" sz="2000" dirty="0" err="1"/>
              <a:t>world</a:t>
            </a:r>
            <a:r>
              <a:rPr lang="es-ES" altLang="es-ES" sz="2000" dirty="0"/>
              <a:t> </a:t>
            </a:r>
            <a:r>
              <a:rPr lang="es-ES" altLang="es-ES" sz="2000" dirty="0" err="1"/>
              <a:t>governments</a:t>
            </a:r>
            <a:r>
              <a:rPr lang="es-ES" altLang="es-ES" sz="2000" dirty="0"/>
              <a:t> </a:t>
            </a:r>
            <a:r>
              <a:rPr lang="es-ES" altLang="es-ES" sz="2000" dirty="0" err="1"/>
              <a:t>with</a:t>
            </a:r>
            <a:r>
              <a:rPr lang="es-ES" altLang="es-ES" sz="2000" dirty="0"/>
              <a:t> </a:t>
            </a:r>
            <a:r>
              <a:rPr lang="es-ES" altLang="es-ES" sz="2000" dirty="0" err="1"/>
              <a:t>regard</a:t>
            </a:r>
            <a:r>
              <a:rPr lang="es-ES" altLang="es-ES" sz="2000" dirty="0"/>
              <a:t> to </a:t>
            </a:r>
            <a:r>
              <a:rPr lang="es-ES" altLang="es-ES" sz="2000" dirty="0" err="1"/>
              <a:t>democracy</a:t>
            </a:r>
            <a:r>
              <a:rPr lang="es-ES" altLang="es-ES" sz="2000" dirty="0"/>
              <a:t>, March 2008. </a:t>
            </a:r>
          </a:p>
        </p:txBody>
      </p:sp>
      <p:pic>
        <p:nvPicPr>
          <p:cNvPr id="2" name="Imagen 1">
            <a:extLst>
              <a:ext uri="{FF2B5EF4-FFF2-40B4-BE49-F238E27FC236}">
                <a16:creationId xmlns:a16="http://schemas.microsoft.com/office/drawing/2014/main" id="{ED2A36BD-382E-4969-A042-9DDA08853171}"/>
              </a:ext>
            </a:extLst>
          </p:cNvPr>
          <p:cNvPicPr>
            <a:picLocks noChangeAspect="1"/>
          </p:cNvPicPr>
          <p:nvPr/>
        </p:nvPicPr>
        <p:blipFill>
          <a:blip r:embed="rId3"/>
          <a:stretch>
            <a:fillRect/>
          </a:stretch>
        </p:blipFill>
        <p:spPr>
          <a:xfrm>
            <a:off x="1185886" y="2719766"/>
            <a:ext cx="8540893" cy="3950163"/>
          </a:xfrm>
          <a:prstGeom prst="rect">
            <a:avLst/>
          </a:prstGeom>
        </p:spPr>
      </p:pic>
      <p:sp>
        <p:nvSpPr>
          <p:cNvPr id="4" name="Rectángulo 3">
            <a:extLst>
              <a:ext uri="{FF2B5EF4-FFF2-40B4-BE49-F238E27FC236}">
                <a16:creationId xmlns:a16="http://schemas.microsoft.com/office/drawing/2014/main" id="{A749F0BA-899B-438E-A3B1-44804C05E44B}"/>
              </a:ext>
            </a:extLst>
          </p:cNvPr>
          <p:cNvSpPr/>
          <p:nvPr/>
        </p:nvSpPr>
        <p:spPr>
          <a:xfrm>
            <a:off x="7666084" y="53163"/>
            <a:ext cx="4401878" cy="2862322"/>
          </a:xfrm>
          <a:prstGeom prst="rect">
            <a:avLst/>
          </a:prstGeom>
          <a:solidFill>
            <a:schemeClr val="bg2">
              <a:lumMod val="20000"/>
              <a:lumOff val="80000"/>
            </a:schemeClr>
          </a:solidFill>
        </p:spPr>
        <p:txBody>
          <a:bodyPr wrap="square">
            <a:spAutoFit/>
          </a:bodyPr>
          <a:lstStyle/>
          <a:p>
            <a:r>
              <a:rPr lang="en-US" dirty="0">
                <a:solidFill>
                  <a:srgbClr val="222222"/>
                </a:solidFill>
                <a:latin typeface="Helvetica Neue"/>
              </a:rPr>
              <a:t>It shows the </a:t>
            </a:r>
            <a:r>
              <a:rPr lang="en-US" i="1" dirty="0">
                <a:solidFill>
                  <a:srgbClr val="222222"/>
                </a:solidFill>
                <a:latin typeface="&amp;quot"/>
              </a:rPr>
              <a:t>de jure</a:t>
            </a:r>
            <a:r>
              <a:rPr lang="en-US" dirty="0">
                <a:solidFill>
                  <a:srgbClr val="222222"/>
                </a:solidFill>
                <a:latin typeface="Helvetica Neue"/>
              </a:rPr>
              <a:t> status of democracy in the world. </a:t>
            </a:r>
            <a:r>
              <a:rPr lang="en-US" dirty="0">
                <a:solidFill>
                  <a:srgbClr val="0000FF"/>
                </a:solidFill>
                <a:latin typeface="&amp;quot"/>
              </a:rPr>
              <a:t>██</a:t>
            </a:r>
            <a:r>
              <a:rPr lang="en-US" dirty="0">
                <a:solidFill>
                  <a:srgbClr val="222222"/>
                </a:solidFill>
                <a:latin typeface="&amp;quot"/>
              </a:rPr>
              <a:t> Governments that claim to be democratic and allow opposition parties to exist (though in some cases those opposition parties may be persecuted).</a:t>
            </a:r>
          </a:p>
          <a:p>
            <a:r>
              <a:rPr lang="en-US" dirty="0">
                <a:solidFill>
                  <a:srgbClr val="222222"/>
                </a:solidFill>
                <a:latin typeface="Helvetica Neue"/>
              </a:rPr>
              <a:t> </a:t>
            </a:r>
            <a:r>
              <a:rPr lang="en-US" dirty="0">
                <a:solidFill>
                  <a:srgbClr val="00CC00"/>
                </a:solidFill>
                <a:latin typeface="&amp;quot"/>
              </a:rPr>
              <a:t>██</a:t>
            </a:r>
            <a:r>
              <a:rPr lang="en-US" dirty="0">
                <a:solidFill>
                  <a:srgbClr val="222222"/>
                </a:solidFill>
                <a:latin typeface="&amp;quot"/>
              </a:rPr>
              <a:t> Governments that claim to be democratic but do not allow opposition parties to exist</a:t>
            </a:r>
            <a:r>
              <a:rPr lang="en-US" dirty="0">
                <a:solidFill>
                  <a:srgbClr val="222222"/>
                </a:solidFill>
                <a:latin typeface="Helvetica Neue"/>
              </a:rPr>
              <a:t> </a:t>
            </a:r>
          </a:p>
          <a:p>
            <a:r>
              <a:rPr lang="en-US" dirty="0">
                <a:solidFill>
                  <a:srgbClr val="FF0000"/>
                </a:solidFill>
                <a:latin typeface="&amp;quot"/>
              </a:rPr>
              <a:t>██</a:t>
            </a:r>
            <a:r>
              <a:rPr lang="en-US" dirty="0">
                <a:solidFill>
                  <a:srgbClr val="222222"/>
                </a:solidFill>
                <a:latin typeface="&amp;quot"/>
              </a:rPr>
              <a:t> Governments that do not claim to be democratic</a:t>
            </a:r>
            <a:endParaRPr lang="es-ES" dirty="0"/>
          </a:p>
        </p:txBody>
      </p:sp>
    </p:spTree>
    <p:extLst>
      <p:ext uri="{BB962C8B-B14F-4D97-AF65-F5344CB8AC3E}">
        <p14:creationId xmlns:p14="http://schemas.microsoft.com/office/powerpoint/2010/main" val="3548742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850" name="Rectangle 1026"/>
          <p:cNvSpPr>
            <a:spLocks noGrp="1" noChangeArrowheads="1"/>
          </p:cNvSpPr>
          <p:nvPr>
            <p:ph type="title"/>
          </p:nvPr>
        </p:nvSpPr>
        <p:spPr>
          <a:xfrm>
            <a:off x="1981200" y="-2895600"/>
            <a:ext cx="8229600" cy="1143000"/>
          </a:xfrm>
        </p:spPr>
        <p:txBody>
          <a:bodyPr/>
          <a:lstStyle/>
          <a:p>
            <a:pPr>
              <a:defRPr/>
            </a:pPr>
            <a:endParaRPr lang="es-ES" sz="3200"/>
          </a:p>
        </p:txBody>
      </p:sp>
      <p:sp>
        <p:nvSpPr>
          <p:cNvPr id="1742851" name="Rectangle 1027"/>
          <p:cNvSpPr>
            <a:spLocks noGrp="1" noChangeArrowheads="1"/>
          </p:cNvSpPr>
          <p:nvPr>
            <p:ph type="body" idx="1"/>
          </p:nvPr>
        </p:nvSpPr>
        <p:spPr>
          <a:xfrm>
            <a:off x="1544320" y="248921"/>
            <a:ext cx="9326880" cy="4530725"/>
          </a:xfrm>
        </p:spPr>
        <p:txBody>
          <a:bodyPr/>
          <a:lstStyle/>
          <a:p>
            <a:pPr>
              <a:lnSpc>
                <a:spcPct val="90000"/>
              </a:lnSpc>
              <a:buFont typeface="Wingdings" panose="05000000000000000000" pitchFamily="2" charset="2"/>
              <a:buNone/>
              <a:defRPr/>
            </a:pPr>
            <a:endParaRPr lang="es-ES_tradnl" sz="3600" i="1" dirty="0">
              <a:latin typeface="CG Times" charset="0"/>
              <a:cs typeface="Times New Roman" pitchFamily="18" charset="0"/>
            </a:endParaRPr>
          </a:p>
          <a:p>
            <a:pPr>
              <a:lnSpc>
                <a:spcPct val="90000"/>
              </a:lnSpc>
              <a:buFont typeface="Wingdings" panose="05000000000000000000" pitchFamily="2" charset="2"/>
              <a:buNone/>
              <a:defRPr/>
            </a:pPr>
            <a:r>
              <a:rPr lang="es-ES_tradnl" sz="2400" i="1" dirty="0">
                <a:latin typeface="CG Times" charset="0"/>
                <a:cs typeface="Times New Roman" pitchFamily="18" charset="0"/>
              </a:rPr>
              <a:t>Hay hoy en la tierra dos grandes pueblos que, partiendo de puntos distintos, parecen avanzar hacia el mismo fin: los rusos y los angloamericanos. </a:t>
            </a:r>
          </a:p>
          <a:p>
            <a:pPr>
              <a:lnSpc>
                <a:spcPct val="90000"/>
              </a:lnSpc>
              <a:buFont typeface="Wingdings" panose="05000000000000000000" pitchFamily="2" charset="2"/>
              <a:buNone/>
              <a:defRPr/>
            </a:pPr>
            <a:endParaRPr lang="es-ES_tradnl" sz="2400" i="1" dirty="0">
              <a:latin typeface="CG Times" charset="0"/>
              <a:cs typeface="Times New Roman" pitchFamily="18" charset="0"/>
            </a:endParaRPr>
          </a:p>
          <a:p>
            <a:pPr>
              <a:lnSpc>
                <a:spcPct val="90000"/>
              </a:lnSpc>
              <a:buFont typeface="Wingdings" panose="05000000000000000000" pitchFamily="2" charset="2"/>
              <a:buNone/>
              <a:defRPr/>
            </a:pPr>
            <a:r>
              <a:rPr lang="es-ES_tradnl" sz="2400" i="1" dirty="0">
                <a:latin typeface="CG Times" charset="0"/>
                <a:cs typeface="Times New Roman" pitchFamily="18" charset="0"/>
              </a:rPr>
              <a:t>Uno tiene por principal medio de acción la libertad; el otro la servidumbre. </a:t>
            </a:r>
          </a:p>
          <a:p>
            <a:pPr>
              <a:lnSpc>
                <a:spcPct val="90000"/>
              </a:lnSpc>
              <a:buFont typeface="Wingdings" panose="05000000000000000000" pitchFamily="2" charset="2"/>
              <a:buNone/>
              <a:defRPr/>
            </a:pPr>
            <a:endParaRPr lang="es-ES_tradnl" sz="2400" i="1" dirty="0">
              <a:latin typeface="CG Times" charset="0"/>
              <a:cs typeface="Times New Roman" pitchFamily="18" charset="0"/>
            </a:endParaRPr>
          </a:p>
          <a:p>
            <a:pPr>
              <a:lnSpc>
                <a:spcPct val="90000"/>
              </a:lnSpc>
              <a:buFont typeface="Wingdings" panose="05000000000000000000" pitchFamily="2" charset="2"/>
              <a:buNone/>
              <a:defRPr/>
            </a:pPr>
            <a:r>
              <a:rPr lang="es-ES_tradnl" sz="2400" i="1" dirty="0">
                <a:latin typeface="CG Times" charset="0"/>
                <a:cs typeface="Times New Roman" pitchFamily="18" charset="0"/>
              </a:rPr>
              <a:t>Su punto de partida es diferente y sus caminos distintos; sin embargo, cada uno de ellos parece llamado por un secreto designio de la Providencia </a:t>
            </a:r>
            <a:r>
              <a:rPr lang="es-ES_tradnl" sz="2400" i="1" dirty="0">
                <a:solidFill>
                  <a:srgbClr val="FFFF00"/>
                </a:solidFill>
                <a:latin typeface="CG Times" charset="0"/>
                <a:cs typeface="Times New Roman" pitchFamily="18" charset="0"/>
              </a:rPr>
              <a:t>a tener un día en sus manos los destinos de medio mundo</a:t>
            </a:r>
            <a:r>
              <a:rPr lang="es-ES" sz="2400" i="1" dirty="0">
                <a:solidFill>
                  <a:srgbClr val="FFFF00"/>
                </a:solidFill>
              </a:rPr>
              <a:t> </a:t>
            </a:r>
            <a:endParaRPr lang="es-ES_tradnl" u="sng" dirty="0">
              <a:solidFill>
                <a:srgbClr val="FFFF00"/>
              </a:solidFill>
              <a:latin typeface="CG Times" charset="0"/>
              <a:cs typeface="Times New Roman" pitchFamily="18" charset="0"/>
            </a:endParaRPr>
          </a:p>
          <a:p>
            <a:pPr algn="ctr">
              <a:lnSpc>
                <a:spcPct val="90000"/>
              </a:lnSpc>
              <a:buFont typeface="Wingdings" panose="05000000000000000000" pitchFamily="2" charset="2"/>
              <a:buNone/>
              <a:defRPr/>
            </a:pPr>
            <a:endParaRPr lang="es-ES_tradnl" dirty="0">
              <a:latin typeface="CG Times" charset="0"/>
              <a:cs typeface="Times New Roman" pitchFamily="18" charset="0"/>
            </a:endParaRPr>
          </a:p>
          <a:p>
            <a:pPr algn="ctr">
              <a:lnSpc>
                <a:spcPct val="90000"/>
              </a:lnSpc>
              <a:buFont typeface="Wingdings" panose="05000000000000000000" pitchFamily="2" charset="2"/>
              <a:buNone/>
              <a:defRPr/>
            </a:pPr>
            <a:r>
              <a:rPr lang="es-ES_tradnl" dirty="0">
                <a:latin typeface="CG Times" charset="0"/>
                <a:cs typeface="Times New Roman" pitchFamily="18" charset="0"/>
              </a:rPr>
              <a:t>.....publicado en 1835 </a:t>
            </a:r>
          </a:p>
          <a:p>
            <a:pPr algn="ctr">
              <a:lnSpc>
                <a:spcPct val="90000"/>
              </a:lnSpc>
              <a:buFont typeface="Wingdings" panose="05000000000000000000" pitchFamily="2" charset="2"/>
              <a:buNone/>
              <a:defRPr/>
            </a:pPr>
            <a:endParaRPr lang="es-ES_tradnl" dirty="0">
              <a:latin typeface="CG Times" charset="0"/>
              <a:cs typeface="Times New Roman" pitchFamily="18" charset="0"/>
            </a:endParaRPr>
          </a:p>
          <a:p>
            <a:pPr algn="ctr">
              <a:lnSpc>
                <a:spcPct val="90000"/>
              </a:lnSpc>
              <a:buFont typeface="Wingdings" panose="05000000000000000000" pitchFamily="2" charset="2"/>
              <a:buNone/>
              <a:defRPr/>
            </a:pPr>
            <a:r>
              <a:rPr lang="es-ES_tradnl" i="1" dirty="0">
                <a:latin typeface="Microsoft Sans Serif" pitchFamily="34" charset="0"/>
                <a:cs typeface="Microsoft Sans Serif" pitchFamily="34" charset="0"/>
              </a:rPr>
              <a:t>¿quién?</a:t>
            </a:r>
            <a:endParaRPr lang="es-ES" sz="2400" i="1" dirty="0">
              <a:latin typeface="Microsoft Sans Serif" pitchFamily="34" charset="0"/>
              <a:cs typeface="Microsoft Sans Serif" pitchFamily="34" charset="0"/>
            </a:endParaRPr>
          </a:p>
          <a:p>
            <a:pPr>
              <a:lnSpc>
                <a:spcPct val="90000"/>
              </a:lnSpc>
              <a:defRPr/>
            </a:pPr>
            <a:endParaRPr lang="es-ES" sz="2000" i="1" dirty="0"/>
          </a:p>
        </p:txBody>
      </p:sp>
    </p:spTree>
    <p:extLst>
      <p:ext uri="{BB962C8B-B14F-4D97-AF65-F5344CB8AC3E}">
        <p14:creationId xmlns:p14="http://schemas.microsoft.com/office/powerpoint/2010/main" val="1589264511"/>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a:extLst/>
          </p:cNvPr>
          <p:cNvSpPr>
            <a:spLocks noGrp="1" noChangeArrowheads="1"/>
          </p:cNvSpPr>
          <p:nvPr>
            <p:ph type="title"/>
          </p:nvPr>
        </p:nvSpPr>
        <p:spPr>
          <a:xfrm>
            <a:off x="1752600" y="2362200"/>
            <a:ext cx="4267200" cy="1143000"/>
          </a:xfrm>
        </p:spPr>
        <p:txBody>
          <a:bodyPr/>
          <a:lstStyle/>
          <a:p>
            <a:pPr eaLnBrk="1" hangingPunct="1">
              <a:defRPr/>
            </a:pPr>
            <a:r>
              <a:rPr lang="es-ES" altLang="es-ES" sz="2800"/>
              <a:t>APOYO A LA DEMOCRACIA-ISLAM</a:t>
            </a:r>
          </a:p>
        </p:txBody>
      </p:sp>
      <p:graphicFrame>
        <p:nvGraphicFramePr>
          <p:cNvPr id="30723" name="Object 3"/>
          <p:cNvGraphicFramePr>
            <a:graphicFrameLocks noChangeAspect="1"/>
          </p:cNvGraphicFramePr>
          <p:nvPr/>
        </p:nvGraphicFramePr>
        <p:xfrm>
          <a:off x="6502400" y="152400"/>
          <a:ext cx="3784600" cy="6553200"/>
        </p:xfrm>
        <a:graphic>
          <a:graphicData uri="http://schemas.openxmlformats.org/presentationml/2006/ole">
            <mc:AlternateContent xmlns:mc="http://schemas.openxmlformats.org/markup-compatibility/2006">
              <mc:Choice xmlns:v="urn:schemas-microsoft-com:vml" Requires="v">
                <p:oleObj spid="_x0000_s4174" name="Imagen de mapa de bits" r:id="rId4" imgW="1760373" imgH="3048264" progId="Paint.Picture">
                  <p:embed/>
                </p:oleObj>
              </mc:Choice>
              <mc:Fallback>
                <p:oleObj name="Imagen de mapa de bits" r:id="rId4" imgW="1760373" imgH="3048264"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400" y="152400"/>
                        <a:ext cx="37846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6">
            <p14:nvContentPartPr>
              <p14:cNvPr id="594948" name="Ink 4">
                <a:extLst/>
              </p14:cNvPr>
              <p14:cNvContentPartPr>
                <a14:cpLocks xmlns:a14="http://schemas.microsoft.com/office/drawing/2010/main" noRot="1" noChangeAspect="1" noEditPoints="1" noChangeArrowheads="1" noChangeShapeType="1"/>
              </p14:cNvContentPartPr>
              <p14:nvPr/>
            </p14:nvContentPartPr>
            <p14:xfrm>
              <a:off x="6672064" y="3582220"/>
              <a:ext cx="914400" cy="350837"/>
            </p14:xfrm>
          </p:contentPart>
        </mc:Choice>
        <mc:Fallback xmlns="">
          <p:pic>
            <p:nvPicPr>
              <p:cNvPr id="594948" name="Ink 4">
                <a:extLst>
                  <a:ext uri="{FF2B5EF4-FFF2-40B4-BE49-F238E27FC236}"/>
                </a:extLst>
              </p:cNvPr>
              <p:cNvPicPr>
                <a:picLocks noRot="1" noChangeAspect="1" noEditPoints="1" noChangeArrowheads="1" noChangeShapeType="1"/>
              </p:cNvPicPr>
              <p:nvPr/>
            </p:nvPicPr>
            <p:blipFill>
              <a:blip r:embed="rId7"/>
              <a:stretch>
                <a:fillRect/>
              </a:stretch>
            </p:blipFill>
            <p:spPr>
              <a:xfrm>
                <a:off x="6660904" y="3570694"/>
                <a:ext cx="940680" cy="376051"/>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p14:cNvPr>
              <p14:cNvContentPartPr>
                <a14:cpLocks xmlns:a14="http://schemas.microsoft.com/office/drawing/2010/main" noRot="1" noChangeAspect="1" noEditPoints="1" noChangeArrowheads="1" noChangeShapeType="1"/>
              </p14:cNvContentPartPr>
              <p14:nvPr/>
            </p14:nvContentPartPr>
            <p14:xfrm>
              <a:off x="6809172" y="3217912"/>
              <a:ext cx="943012" cy="427112"/>
            </p14:xfrm>
          </p:contentPart>
        </mc:Choice>
        <mc:Fallback xmlns="">
          <p:pic>
            <p:nvPicPr>
              <p:cNvPr id="5" name="Ink 4">
                <a:extLst>
                  <a:ext uri="{FF2B5EF4-FFF2-40B4-BE49-F238E27FC236}"/>
                </a:extLst>
              </p:cNvPr>
              <p:cNvPicPr>
                <a:picLocks noRot="1" noChangeAspect="1" noEditPoints="1" noChangeArrowheads="1" noChangeShapeType="1"/>
              </p:cNvPicPr>
              <p:nvPr/>
            </p:nvPicPr>
            <p:blipFill>
              <a:blip r:embed="rId9"/>
              <a:stretch>
                <a:fillRect/>
              </a:stretch>
            </p:blipFill>
            <p:spPr>
              <a:xfrm>
                <a:off x="6802686" y="3211413"/>
                <a:ext cx="955984" cy="440109"/>
              </a:xfrm>
              <a:prstGeom prst="rect">
                <a:avLst/>
              </a:prstGeom>
            </p:spPr>
          </p:pic>
        </mc:Fallback>
      </mc:AlternateContent>
    </p:spTree>
    <p:extLst>
      <p:ext uri="{BB962C8B-B14F-4D97-AF65-F5344CB8AC3E}">
        <p14:creationId xmlns:p14="http://schemas.microsoft.com/office/powerpoint/2010/main" val="16311544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a:extLst/>
          </p:cNvPr>
          <p:cNvSpPr>
            <a:spLocks noGrp="1" noChangeArrowheads="1"/>
          </p:cNvSpPr>
          <p:nvPr>
            <p:ph type="ctrTitle"/>
          </p:nvPr>
        </p:nvSpPr>
        <p:spPr>
          <a:xfrm>
            <a:off x="1981200" y="-1991360"/>
            <a:ext cx="8229600" cy="1828800"/>
          </a:xfrm>
        </p:spPr>
        <p:txBody>
          <a:bodyPr/>
          <a:lstStyle/>
          <a:p>
            <a:pPr eaLnBrk="1" hangingPunct="1">
              <a:defRPr/>
            </a:pPr>
            <a:endParaRPr lang="es-ES" altLang="es-ES" dirty="0"/>
          </a:p>
        </p:txBody>
      </p:sp>
      <p:sp>
        <p:nvSpPr>
          <p:cNvPr id="533507" name="Rectangle 3">
            <a:extLst/>
          </p:cNvPr>
          <p:cNvSpPr>
            <a:spLocks noGrp="1" noChangeArrowheads="1"/>
          </p:cNvSpPr>
          <p:nvPr>
            <p:ph type="subTitle" idx="1"/>
          </p:nvPr>
        </p:nvSpPr>
        <p:spPr>
          <a:xfrm>
            <a:off x="2260600" y="2743200"/>
            <a:ext cx="7785100" cy="1752600"/>
          </a:xfrm>
        </p:spPr>
        <p:txBody>
          <a:bodyPr/>
          <a:lstStyle/>
          <a:p>
            <a:pPr eaLnBrk="1" hangingPunct="1">
              <a:defRPr/>
            </a:pPr>
            <a:r>
              <a:rPr lang="es-ES" altLang="es-ES" b="1" dirty="0">
                <a:solidFill>
                  <a:srgbClr val="FFFF00"/>
                </a:solidFill>
              </a:rPr>
              <a:t>¿POR QUÉ?</a:t>
            </a:r>
          </a:p>
          <a:p>
            <a:pPr eaLnBrk="1" hangingPunct="1">
              <a:defRPr/>
            </a:pPr>
            <a:endParaRPr lang="es-ES" altLang="es-ES" b="1" dirty="0">
              <a:solidFill>
                <a:srgbClr val="FFFF00"/>
              </a:solidFill>
            </a:endParaRPr>
          </a:p>
          <a:p>
            <a:pPr eaLnBrk="1" hangingPunct="1">
              <a:defRPr/>
            </a:pPr>
            <a:r>
              <a:rPr lang="es-ES" altLang="es-ES" b="1" dirty="0">
                <a:solidFill>
                  <a:srgbClr val="FFFF00"/>
                </a:solidFill>
              </a:rPr>
              <a:t>DEMOCRACIA Y PROSPERIDAD</a:t>
            </a:r>
          </a:p>
        </p:txBody>
      </p:sp>
    </p:spTree>
    <p:extLst>
      <p:ext uri="{BB962C8B-B14F-4D97-AF65-F5344CB8AC3E}">
        <p14:creationId xmlns:p14="http://schemas.microsoft.com/office/powerpoint/2010/main" val="8351232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a:extLst/>
          </p:cNvPr>
          <p:cNvSpPr>
            <a:spLocks noGrp="1" noChangeArrowheads="1"/>
          </p:cNvSpPr>
          <p:nvPr>
            <p:ph type="title"/>
          </p:nvPr>
        </p:nvSpPr>
        <p:spPr>
          <a:xfrm>
            <a:off x="574040" y="2905760"/>
            <a:ext cx="4140200" cy="1143000"/>
          </a:xfrm>
        </p:spPr>
        <p:txBody>
          <a:bodyPr/>
          <a:lstStyle/>
          <a:p>
            <a:pPr eaLnBrk="1" hangingPunct="1">
              <a:defRPr/>
            </a:pPr>
            <a:r>
              <a:rPr lang="es-ES" altLang="es-ES" sz="2400" dirty="0"/>
              <a:t>NITIDA RELACION ENTRE DEMOCRACIA Y FELICIDAD</a:t>
            </a:r>
            <a:br>
              <a:rPr lang="es-ES" altLang="es-ES" sz="2400" dirty="0"/>
            </a:br>
            <a:br>
              <a:rPr lang="es-ES" altLang="es-ES" sz="2400" dirty="0"/>
            </a:br>
            <a:br>
              <a:rPr lang="es-ES" altLang="es-ES" sz="2400" dirty="0"/>
            </a:br>
            <a:r>
              <a:rPr lang="es-ES" altLang="es-ES" sz="2400" dirty="0"/>
              <a:t>SÍ, PERO </a:t>
            </a:r>
            <a:br>
              <a:rPr lang="es-ES" altLang="es-ES" sz="2400" dirty="0"/>
            </a:br>
            <a:r>
              <a:rPr lang="es-ES" altLang="es-ES" sz="2400" dirty="0"/>
              <a:t>¿POR QUÉ?</a:t>
            </a:r>
            <a:br>
              <a:rPr lang="es-ES" altLang="es-ES" sz="2400" dirty="0"/>
            </a:br>
            <a:br>
              <a:rPr lang="es-ES" altLang="es-ES" sz="2400" dirty="0"/>
            </a:br>
            <a:br>
              <a:rPr lang="es-ES" altLang="es-ES" sz="2400" dirty="0"/>
            </a:br>
            <a:br>
              <a:rPr lang="es-ES" altLang="es-ES" sz="2400" dirty="0"/>
            </a:br>
            <a:br>
              <a:rPr lang="es-ES" altLang="es-ES" sz="2400" dirty="0"/>
            </a:br>
            <a:br>
              <a:rPr lang="es-ES" altLang="es-ES" sz="2400" dirty="0"/>
            </a:br>
            <a:br>
              <a:rPr lang="es-ES" altLang="es-ES" sz="2400" dirty="0"/>
            </a:br>
            <a:br>
              <a:rPr lang="es-ES" altLang="es-ES" sz="2400" dirty="0"/>
            </a:br>
            <a:br>
              <a:rPr lang="es-ES" altLang="es-ES" sz="2000" dirty="0">
                <a:effectLst/>
              </a:rPr>
            </a:br>
            <a:r>
              <a:rPr lang="es-ES" altLang="es-ES" sz="2000" dirty="0">
                <a:effectLst/>
              </a:rPr>
              <a:t>Datos: </a:t>
            </a:r>
            <a:r>
              <a:rPr lang="es-ES" altLang="es-ES" sz="2000" dirty="0"/>
              <a:t>Inglehart</a:t>
            </a:r>
          </a:p>
        </p:txBody>
      </p:sp>
      <p:graphicFrame>
        <p:nvGraphicFramePr>
          <p:cNvPr id="37891" name="Object 3"/>
          <p:cNvGraphicFramePr>
            <a:graphicFrameLocks noChangeAspect="1"/>
          </p:cNvGraphicFramePr>
          <p:nvPr/>
        </p:nvGraphicFramePr>
        <p:xfrm>
          <a:off x="5151438" y="76200"/>
          <a:ext cx="5364162" cy="6781800"/>
        </p:xfrm>
        <a:graphic>
          <a:graphicData uri="http://schemas.openxmlformats.org/presentationml/2006/ole">
            <mc:AlternateContent xmlns:mc="http://schemas.openxmlformats.org/markup-compatibility/2006">
              <mc:Choice xmlns:v="urn:schemas-microsoft-com:vml" Requires="v">
                <p:oleObj spid="_x0000_s6223" name="Imagen de mapa de bits" r:id="rId4" imgW="4183743" imgH="5288738" progId="Paint.Picture">
                  <p:embed/>
                </p:oleObj>
              </mc:Choice>
              <mc:Fallback>
                <p:oleObj name="Imagen de mapa de bits" r:id="rId4" imgW="4183743" imgH="5288738"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1438" y="76200"/>
                        <a:ext cx="5364162"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926849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a:extLst/>
          </p:cNvPr>
          <p:cNvSpPr>
            <a:spLocks noGrp="1" noChangeArrowheads="1"/>
          </p:cNvSpPr>
          <p:nvPr>
            <p:ph type="title"/>
          </p:nvPr>
        </p:nvSpPr>
        <p:spPr>
          <a:xfrm>
            <a:off x="1168400" y="-127000"/>
            <a:ext cx="9740900" cy="1143000"/>
          </a:xfrm>
        </p:spPr>
        <p:txBody>
          <a:bodyPr/>
          <a:lstStyle/>
          <a:p>
            <a:pPr eaLnBrk="1" hangingPunct="1">
              <a:defRPr/>
            </a:pPr>
            <a:r>
              <a:rPr lang="es-ES" altLang="es-ES" sz="3200" dirty="0"/>
              <a:t>PIB PER CAPITA Y LIBERTAD ECONOMICA</a:t>
            </a:r>
          </a:p>
        </p:txBody>
      </p:sp>
      <p:graphicFrame>
        <p:nvGraphicFramePr>
          <p:cNvPr id="43011" name="Object 3"/>
          <p:cNvGraphicFramePr>
            <a:graphicFrameLocks noChangeAspect="1"/>
          </p:cNvGraphicFramePr>
          <p:nvPr>
            <p:extLst/>
          </p:nvPr>
        </p:nvGraphicFramePr>
        <p:xfrm>
          <a:off x="2235200" y="752926"/>
          <a:ext cx="7823200" cy="5974900"/>
        </p:xfrm>
        <a:graphic>
          <a:graphicData uri="http://schemas.openxmlformats.org/presentationml/2006/ole">
            <mc:AlternateContent xmlns:mc="http://schemas.openxmlformats.org/markup-compatibility/2006">
              <mc:Choice xmlns:v="urn:schemas-microsoft-com:vml" Requires="v">
                <p:oleObj spid="_x0000_s14342" name="Imagen de mapa de bits" r:id="rId4" imgW="4778154" imgH="3650296" progId="Paint.Picture">
                  <p:embed/>
                </p:oleObj>
              </mc:Choice>
              <mc:Fallback>
                <p:oleObj name="Imagen de mapa de bits" r:id="rId4" imgW="4778154" imgH="365029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5200" y="752926"/>
                        <a:ext cx="7823200" cy="59749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3086547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350" y="1236664"/>
            <a:ext cx="7334250" cy="562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4">
            <p14:nvContentPartPr>
              <p14:cNvPr id="449539" name="Ink 1027">
                <a:extLst/>
              </p14:cNvPr>
              <p14:cNvContentPartPr>
                <a14:cpLocks xmlns:a14="http://schemas.microsoft.com/office/drawing/2010/main" noRot="1" noChangeAspect="1" noEditPoints="1" noChangeArrowheads="1" noChangeShapeType="1"/>
              </p14:cNvContentPartPr>
              <p14:nvPr/>
            </p14:nvContentPartPr>
            <p14:xfrm>
              <a:off x="6477000" y="1497014"/>
              <a:ext cx="63500" cy="4751387"/>
            </p14:xfrm>
          </p:contentPart>
        </mc:Choice>
        <mc:Fallback xmlns="">
          <p:pic>
            <p:nvPicPr>
              <p:cNvPr id="449539" name="Ink 1027">
                <a:extLst>
                  <a:ext uri="{FF2B5EF4-FFF2-40B4-BE49-F238E27FC236}"/>
                </a:extLst>
              </p:cNvPr>
              <p:cNvPicPr>
                <a:picLocks noRot="1" noChangeAspect="1" noEditPoints="1" noChangeArrowheads="1" noChangeShapeType="1"/>
              </p:cNvPicPr>
              <p:nvPr/>
            </p:nvPicPr>
            <p:blipFill>
              <a:blip r:embed="rId5"/>
              <a:stretch>
                <a:fillRect/>
              </a:stretch>
            </p:blipFill>
            <p:spPr>
              <a:xfrm>
                <a:off x="6463497" y="1488374"/>
                <a:ext cx="92330" cy="477514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49540" name="Ink 1028">
                <a:extLst/>
              </p14:cNvPr>
              <p14:cNvContentPartPr>
                <a14:cpLocks xmlns:a14="http://schemas.microsoft.com/office/drawing/2010/main" noRot="1" noChangeAspect="1" noEditPoints="1" noChangeArrowheads="1" noChangeShapeType="1"/>
              </p14:cNvContentPartPr>
              <p14:nvPr/>
            </p14:nvContentPartPr>
            <p14:xfrm>
              <a:off x="7473951" y="1150938"/>
              <a:ext cx="1876425" cy="2278062"/>
            </p14:xfrm>
          </p:contentPart>
        </mc:Choice>
        <mc:Fallback xmlns="">
          <p:pic>
            <p:nvPicPr>
              <p:cNvPr id="449540" name="Ink 1028">
                <a:extLst>
                  <a:ext uri="{FF2B5EF4-FFF2-40B4-BE49-F238E27FC236}"/>
                </a:extLst>
              </p:cNvPr>
              <p:cNvPicPr>
                <a:picLocks noRot="1" noChangeAspect="1" noEditPoints="1" noChangeArrowheads="1" noChangeShapeType="1"/>
              </p:cNvPicPr>
              <p:nvPr/>
            </p:nvPicPr>
            <p:blipFill>
              <a:blip r:embed="rId7"/>
              <a:stretch>
                <a:fillRect/>
              </a:stretch>
            </p:blipFill>
            <p:spPr>
              <a:xfrm>
                <a:off x="7467471" y="1144458"/>
                <a:ext cx="1889386" cy="229102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49541" name="Ink 1029">
                <a:extLst/>
              </p14:cNvPr>
              <p14:cNvContentPartPr>
                <a14:cpLocks xmlns:a14="http://schemas.microsoft.com/office/drawing/2010/main" noRot="1" noChangeAspect="1" noEditPoints="1" noChangeArrowheads="1" noChangeShapeType="1"/>
              </p14:cNvContentPartPr>
              <p14:nvPr/>
            </p14:nvContentPartPr>
            <p14:xfrm>
              <a:off x="3200401" y="3546476"/>
              <a:ext cx="2505075" cy="2397125"/>
            </p14:xfrm>
          </p:contentPart>
        </mc:Choice>
        <mc:Fallback xmlns="">
          <p:pic>
            <p:nvPicPr>
              <p:cNvPr id="449541" name="Ink 1029">
                <a:extLst>
                  <a:ext uri="{FF2B5EF4-FFF2-40B4-BE49-F238E27FC236}"/>
                </a:extLst>
              </p:cNvPr>
              <p:cNvPicPr>
                <a:picLocks noRot="1" noChangeAspect="1" noEditPoints="1" noChangeArrowheads="1" noChangeShapeType="1"/>
              </p:cNvPicPr>
              <p:nvPr/>
            </p:nvPicPr>
            <p:blipFill>
              <a:blip r:embed="rId9"/>
              <a:stretch>
                <a:fillRect/>
              </a:stretch>
            </p:blipFill>
            <p:spPr>
              <a:xfrm>
                <a:off x="3193922" y="3539996"/>
                <a:ext cx="2518032" cy="241008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49542" name="Ink 1030">
                <a:extLst/>
              </p14:cNvPr>
              <p14:cNvContentPartPr>
                <a14:cpLocks xmlns:a14="http://schemas.microsoft.com/office/drawing/2010/main" noRot="1" noChangeAspect="1" noEditPoints="1" noChangeArrowheads="1" noChangeShapeType="1"/>
              </p14:cNvContentPartPr>
              <p14:nvPr/>
            </p14:nvContentPartPr>
            <p14:xfrm>
              <a:off x="5359400" y="2455864"/>
              <a:ext cx="2260600" cy="2725737"/>
            </p14:xfrm>
          </p:contentPart>
        </mc:Choice>
        <mc:Fallback xmlns="">
          <p:pic>
            <p:nvPicPr>
              <p:cNvPr id="449542" name="Ink 1030">
                <a:extLst>
                  <a:ext uri="{FF2B5EF4-FFF2-40B4-BE49-F238E27FC236}"/>
                </a:extLst>
              </p:cNvPr>
              <p:cNvPicPr>
                <a:picLocks noRot="1" noChangeAspect="1" noEditPoints="1" noChangeArrowheads="1" noChangeShapeType="1"/>
              </p:cNvPicPr>
              <p:nvPr/>
            </p:nvPicPr>
            <p:blipFill>
              <a:blip r:embed="rId11"/>
              <a:stretch>
                <a:fillRect/>
              </a:stretch>
            </p:blipFill>
            <p:spPr>
              <a:xfrm>
                <a:off x="5352922" y="2449384"/>
                <a:ext cx="2273557" cy="2738698"/>
              </a:xfrm>
              <a:prstGeom prst="rect">
                <a:avLst/>
              </a:prstGeom>
            </p:spPr>
          </p:pic>
        </mc:Fallback>
      </mc:AlternateContent>
      <p:sp>
        <p:nvSpPr>
          <p:cNvPr id="449543" name="Rectangle 1031">
            <a:extLst/>
          </p:cNvPr>
          <p:cNvSpPr>
            <a:spLocks noGrp="1" noChangeArrowheads="1"/>
          </p:cNvSpPr>
          <p:nvPr>
            <p:ph type="title"/>
          </p:nvPr>
        </p:nvSpPr>
        <p:spPr>
          <a:xfrm>
            <a:off x="1752600" y="76200"/>
            <a:ext cx="8458200" cy="1143000"/>
          </a:xfrm>
        </p:spPr>
        <p:txBody>
          <a:bodyPr/>
          <a:lstStyle/>
          <a:p>
            <a:pPr eaLnBrk="1" hangingPunct="1">
              <a:defRPr/>
            </a:pPr>
            <a:r>
              <a:rPr lang="es-ES" altLang="es-ES" sz="4000"/>
              <a:t>¿La razón?: buen gobierno y calidad de las instituciones (los “inventos”)</a:t>
            </a:r>
          </a:p>
        </p:txBody>
      </p:sp>
    </p:spTree>
    <p:extLst>
      <p:ext uri="{BB962C8B-B14F-4D97-AF65-F5344CB8AC3E}">
        <p14:creationId xmlns:p14="http://schemas.microsoft.com/office/powerpoint/2010/main" val="2054282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a:extLst/>
          </p:cNvPr>
          <p:cNvSpPr>
            <a:spLocks noGrp="1" noChangeArrowheads="1"/>
          </p:cNvSpPr>
          <p:nvPr>
            <p:ph type="title"/>
          </p:nvPr>
        </p:nvSpPr>
        <p:spPr>
          <a:xfrm>
            <a:off x="1981200" y="-76200"/>
            <a:ext cx="8229600" cy="1143000"/>
          </a:xfrm>
        </p:spPr>
        <p:txBody>
          <a:bodyPr/>
          <a:lstStyle/>
          <a:p>
            <a:pPr eaLnBrk="1" hangingPunct="1">
              <a:defRPr/>
            </a:pPr>
            <a:r>
              <a:rPr lang="es-ES" altLang="es-ES" sz="3200"/>
              <a:t>CRECIMIENTO ECONOMICO Y CALIDAD DE LAS INSTITUCIONES</a:t>
            </a:r>
          </a:p>
        </p:txBody>
      </p:sp>
      <p:graphicFrame>
        <p:nvGraphicFramePr>
          <p:cNvPr id="41987" name="Object 3"/>
          <p:cNvGraphicFramePr>
            <a:graphicFrameLocks noChangeAspect="1"/>
          </p:cNvGraphicFramePr>
          <p:nvPr/>
        </p:nvGraphicFramePr>
        <p:xfrm>
          <a:off x="2133600" y="1176338"/>
          <a:ext cx="7620000" cy="5605462"/>
        </p:xfrm>
        <a:graphic>
          <a:graphicData uri="http://schemas.openxmlformats.org/presentationml/2006/ole">
            <mc:AlternateContent xmlns:mc="http://schemas.openxmlformats.org/markup-compatibility/2006">
              <mc:Choice xmlns:v="urn:schemas-microsoft-com:vml" Requires="v">
                <p:oleObj spid="_x0000_s7246" name="Imagen de mapa de bits" r:id="rId4" imgW="5500952" imgH="4046571" progId="Paint.Picture">
                  <p:embed/>
                </p:oleObj>
              </mc:Choice>
              <mc:Fallback>
                <p:oleObj name="Imagen de mapa de bits" r:id="rId4" imgW="5500952" imgH="404657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176338"/>
                        <a:ext cx="7620000" cy="560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862911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a:extLst/>
          </p:cNvPr>
          <p:cNvSpPr>
            <a:spLocks noGrp="1" noChangeArrowheads="1"/>
          </p:cNvSpPr>
          <p:nvPr>
            <p:ph type="title"/>
          </p:nvPr>
        </p:nvSpPr>
        <p:spPr>
          <a:xfrm>
            <a:off x="1981200" y="0"/>
            <a:ext cx="8229600" cy="1143000"/>
          </a:xfrm>
        </p:spPr>
        <p:txBody>
          <a:bodyPr/>
          <a:lstStyle/>
          <a:p>
            <a:pPr eaLnBrk="1" hangingPunct="1">
              <a:defRPr/>
            </a:pPr>
            <a:r>
              <a:rPr lang="es-ES" altLang="es-ES" sz="3200" i="1"/>
              <a:t>Rule of law</a:t>
            </a:r>
            <a:r>
              <a:rPr lang="es-ES" altLang="es-ES" sz="3200"/>
              <a:t> y renta per capita</a:t>
            </a: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039" y="1066800"/>
            <a:ext cx="437832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7906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a:extLst/>
          </p:cNvPr>
          <p:cNvSpPr>
            <a:spLocks noGrp="1" noChangeArrowheads="1"/>
          </p:cNvSpPr>
          <p:nvPr>
            <p:ph type="title"/>
          </p:nvPr>
        </p:nvSpPr>
        <p:spPr>
          <a:xfrm>
            <a:off x="1981200" y="0"/>
            <a:ext cx="8229600" cy="1143000"/>
          </a:xfrm>
        </p:spPr>
        <p:txBody>
          <a:bodyPr/>
          <a:lstStyle/>
          <a:p>
            <a:pPr eaLnBrk="1" hangingPunct="1">
              <a:defRPr/>
            </a:pPr>
            <a:r>
              <a:rPr lang="es-ES" altLang="es-ES"/>
              <a:t>Democracia y corrupción</a:t>
            </a:r>
          </a:p>
        </p:txBody>
      </p:sp>
      <p:pic>
        <p:nvPicPr>
          <p:cNvPr id="46083" name="Picture 3" descr="C:\Users\EMILIO\Pictures\untitled22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08088"/>
            <a:ext cx="8305800"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69707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a:extLst/>
          </p:cNvPr>
          <p:cNvSpPr>
            <a:spLocks noGrp="1" noChangeArrowheads="1"/>
          </p:cNvSpPr>
          <p:nvPr>
            <p:ph type="title"/>
          </p:nvPr>
        </p:nvSpPr>
        <p:spPr>
          <a:xfrm>
            <a:off x="1981200" y="198438"/>
            <a:ext cx="8229600" cy="1143000"/>
          </a:xfrm>
        </p:spPr>
        <p:txBody>
          <a:bodyPr/>
          <a:lstStyle/>
          <a:p>
            <a:pPr eaLnBrk="1" hangingPunct="1">
              <a:defRPr/>
            </a:pPr>
            <a:r>
              <a:rPr lang="es-ES" altLang="es-ES" sz="3200"/>
              <a:t>RIQUEZA Y DEMOCRACIA</a:t>
            </a:r>
            <a:br>
              <a:rPr lang="es-ES" altLang="es-ES" sz="4000"/>
            </a:br>
            <a:r>
              <a:rPr lang="es-ES" altLang="es-ES" sz="2800">
                <a:solidFill>
                  <a:srgbClr val="FFFF00"/>
                </a:solidFill>
                <a:effectLst/>
              </a:rPr>
              <a:t>Casi todos los países prósperos son libres </a:t>
            </a:r>
            <a:br>
              <a:rPr lang="es-ES" altLang="es-ES" sz="2800">
                <a:solidFill>
                  <a:srgbClr val="FFFF00"/>
                </a:solidFill>
                <a:effectLst/>
              </a:rPr>
            </a:br>
            <a:r>
              <a:rPr lang="es-ES" altLang="es-ES" sz="2800">
                <a:solidFill>
                  <a:srgbClr val="FFFF00"/>
                </a:solidFill>
                <a:effectLst/>
              </a:rPr>
              <a:t>(38 de 48)</a:t>
            </a:r>
          </a:p>
        </p:txBody>
      </p:sp>
      <p:pic>
        <p:nvPicPr>
          <p:cNvPr id="39939" name="Picture 3"/>
          <p:cNvPicPr>
            <a:picLocks noGrp="1" noChangeAspect="1" noChangeArrowheads="1"/>
          </p:cNvPicPr>
          <p:nvPr>
            <p:ph idx="1"/>
          </p:nvPr>
        </p:nvPicPr>
        <p:blipFill>
          <a:blip r:embed="rId3">
            <a:lum contrast="36000"/>
            <a:extLst>
              <a:ext uri="{28A0092B-C50C-407E-A947-70E740481C1C}">
                <a14:useLocalDpi xmlns:a14="http://schemas.microsoft.com/office/drawing/2010/main" val="0"/>
              </a:ext>
            </a:extLst>
          </a:blip>
          <a:srcRect/>
          <a:stretch>
            <a:fillRect/>
          </a:stretch>
        </p:blipFill>
        <p:spPr>
          <a:xfrm>
            <a:off x="1631951" y="1500188"/>
            <a:ext cx="8964613" cy="4976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mc:AlternateContent xmlns:mc="http://schemas.openxmlformats.org/markup-compatibility/2006" xmlns:p14="http://schemas.microsoft.com/office/powerpoint/2010/main">
        <mc:Choice Requires="p14">
          <p:contentPart p14:bwMode="auto" r:id="rId4">
            <p14:nvContentPartPr>
              <p14:cNvPr id="537604" name="Ink 4">
                <a:extLst/>
              </p14:cNvPr>
              <p14:cNvContentPartPr>
                <a14:cpLocks xmlns:a14="http://schemas.microsoft.com/office/drawing/2010/main" noRot="1" noChangeAspect="1" noEditPoints="1" noChangeArrowheads="1" noChangeShapeType="1"/>
              </p14:cNvContentPartPr>
              <p14:nvPr/>
            </p14:nvContentPartPr>
            <p14:xfrm>
              <a:off x="9032875" y="2670175"/>
              <a:ext cx="1631950" cy="1219200"/>
            </p14:xfrm>
          </p:contentPart>
        </mc:Choice>
        <mc:Fallback xmlns="">
          <p:pic>
            <p:nvPicPr>
              <p:cNvPr id="537604" name="Ink 4">
                <a:extLst>
                  <a:ext uri="{FF2B5EF4-FFF2-40B4-BE49-F238E27FC236}"/>
                </a:extLst>
              </p:cNvPr>
              <p:cNvPicPr>
                <a:picLocks noRot="1" noChangeAspect="1" noEditPoints="1" noChangeArrowheads="1" noChangeShapeType="1"/>
              </p:cNvPicPr>
              <p:nvPr/>
            </p:nvPicPr>
            <p:blipFill>
              <a:blip r:embed="rId5"/>
              <a:stretch>
                <a:fillRect/>
              </a:stretch>
            </p:blipFill>
            <p:spPr>
              <a:xfrm>
                <a:off x="9026396" y="2663696"/>
                <a:ext cx="1644908" cy="1232159"/>
              </a:xfrm>
              <a:prstGeom prst="rect">
                <a:avLst/>
              </a:prstGeom>
            </p:spPr>
          </p:pic>
        </mc:Fallback>
      </mc:AlternateContent>
    </p:spTree>
    <p:extLst>
      <p:ext uri="{BB962C8B-B14F-4D97-AF65-F5344CB8AC3E}">
        <p14:creationId xmlns:p14="http://schemas.microsoft.com/office/powerpoint/2010/main" val="34872679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430463"/>
            <a:ext cx="10972800" cy="1143000"/>
          </a:xfrm>
        </p:spPr>
        <p:txBody>
          <a:bodyPr/>
          <a:lstStyle/>
          <a:p>
            <a:r>
              <a:rPr lang="es-ES" b="1" dirty="0">
                <a:solidFill>
                  <a:srgbClr val="FFFF00"/>
                </a:solidFill>
              </a:rPr>
              <a:t>GLOBALIZACION ECONOMICA</a:t>
            </a:r>
            <a:br>
              <a:rPr lang="es-ES" b="1" dirty="0">
                <a:solidFill>
                  <a:srgbClr val="FFFF00"/>
                </a:solidFill>
              </a:rPr>
            </a:br>
            <a:br>
              <a:rPr lang="es-ES" b="1" dirty="0">
                <a:solidFill>
                  <a:srgbClr val="FFFF00"/>
                </a:solidFill>
              </a:rPr>
            </a:br>
            <a:r>
              <a:rPr lang="es-ES" dirty="0">
                <a:solidFill>
                  <a:srgbClr val="FFFF00"/>
                </a:solidFill>
              </a:rPr>
              <a:t>ECONOMIA DE MERCADO</a:t>
            </a:r>
            <a:endParaRPr lang="en-US" dirty="0">
              <a:solidFill>
                <a:srgbClr val="FFFF00"/>
              </a:solidFill>
            </a:endParaRPr>
          </a:p>
        </p:txBody>
      </p:sp>
      <p:sp>
        <p:nvSpPr>
          <p:cNvPr id="4" name="Marcador de fecha 3"/>
          <p:cNvSpPr>
            <a:spLocks noGrp="1"/>
          </p:cNvSpPr>
          <p:nvPr>
            <p:ph type="dt" sz="half" idx="10"/>
          </p:nvPr>
        </p:nvSpPr>
        <p:spPr/>
        <p:txBody>
          <a:bodyPr/>
          <a:lstStyle/>
          <a:p>
            <a:pPr>
              <a:defRPr/>
            </a:pPr>
            <a:fld id="{A655082F-5399-4C17-AC70-CDEE7580E85E}" type="datetime1">
              <a:rPr lang="es-ES" smtClean="0">
                <a:solidFill>
                  <a:srgbClr val="FFFFFF"/>
                </a:solidFill>
              </a:rPr>
              <a:pPr>
                <a:defRPr/>
              </a:pPr>
              <a:t>06/06/2018</a:t>
            </a:fld>
            <a:endParaRPr lang="es-ES">
              <a:solidFill>
                <a:srgbClr val="FFFFFF"/>
              </a:solidFill>
            </a:endParaRPr>
          </a:p>
        </p:txBody>
      </p:sp>
      <p:sp>
        <p:nvSpPr>
          <p:cNvPr id="5" name="Marcador de pie de página 4"/>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p:cNvSpPr>
            <a:spLocks noGrp="1"/>
          </p:cNvSpPr>
          <p:nvPr>
            <p:ph type="sldNum" sz="quarter" idx="12"/>
          </p:nvPr>
        </p:nvSpPr>
        <p:spPr/>
        <p:txBody>
          <a:bodyPr/>
          <a:lstStyle/>
          <a:p>
            <a:fld id="{9537B5E9-28F5-480E-9015-ADD6860C1436}" type="slidenum">
              <a:rPr lang="es-ES" altLang="es-ES" smtClean="0">
                <a:solidFill>
                  <a:srgbClr val="FFFFFF"/>
                </a:solidFill>
              </a:rPr>
              <a:pPr/>
              <a:t>89</a:t>
            </a:fld>
            <a:endParaRPr lang="es-ES" altLang="es-ES">
              <a:solidFill>
                <a:srgbClr val="FFFFFF"/>
              </a:solidFill>
            </a:endParaRPr>
          </a:p>
        </p:txBody>
      </p:sp>
    </p:spTree>
    <p:extLst>
      <p:ext uri="{BB962C8B-B14F-4D97-AF65-F5344CB8AC3E}">
        <p14:creationId xmlns:p14="http://schemas.microsoft.com/office/powerpoint/2010/main" val="60523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4530" name="Rectangle 1026"/>
          <p:cNvSpPr>
            <a:spLocks noGrp="1" noChangeArrowheads="1"/>
          </p:cNvSpPr>
          <p:nvPr>
            <p:ph type="ctrTitle"/>
          </p:nvPr>
        </p:nvSpPr>
        <p:spPr>
          <a:xfrm>
            <a:off x="1981200" y="2608263"/>
            <a:ext cx="8229600" cy="1828800"/>
          </a:xfrm>
        </p:spPr>
        <p:txBody>
          <a:bodyPr/>
          <a:lstStyle/>
          <a:p>
            <a:pPr>
              <a:defRPr/>
            </a:pPr>
            <a:r>
              <a:rPr lang="es-ES_tradnl" sz="3600" dirty="0">
                <a:latin typeface="CG Times" charset="0"/>
                <a:cs typeface="Times New Roman" pitchFamily="18" charset="0"/>
              </a:rPr>
              <a:t>Alexis de Tocqueville, </a:t>
            </a:r>
            <a:br>
              <a:rPr lang="es-ES_tradnl" sz="3600" dirty="0">
                <a:latin typeface="CG Times" charset="0"/>
                <a:cs typeface="Times New Roman" pitchFamily="18" charset="0"/>
              </a:rPr>
            </a:br>
            <a:r>
              <a:rPr lang="es-ES_tradnl" sz="3600" u="sng" dirty="0">
                <a:latin typeface="CG Times" charset="0"/>
                <a:cs typeface="Times New Roman" pitchFamily="18" charset="0"/>
              </a:rPr>
              <a:t>La democracia en América</a:t>
            </a:r>
            <a:r>
              <a:rPr lang="es-ES_tradnl" sz="3600" dirty="0">
                <a:latin typeface="CG Times" charset="0"/>
                <a:cs typeface="Times New Roman" pitchFamily="18" charset="0"/>
              </a:rPr>
              <a:t>, </a:t>
            </a:r>
            <a:r>
              <a:rPr lang="es-ES_tradnl" sz="3600" dirty="0" err="1">
                <a:latin typeface="CG Times" charset="0"/>
                <a:cs typeface="Times New Roman" pitchFamily="18" charset="0"/>
              </a:rPr>
              <a:t>vol</a:t>
            </a:r>
            <a:r>
              <a:rPr lang="es-ES_tradnl" sz="3600" dirty="0">
                <a:latin typeface="CG Times" charset="0"/>
                <a:cs typeface="Times New Roman" pitchFamily="18" charset="0"/>
              </a:rPr>
              <a:t> 1</a:t>
            </a:r>
            <a:br>
              <a:rPr lang="es-ES_tradnl" sz="3600" dirty="0">
                <a:latin typeface="CG Times" charset="0"/>
                <a:cs typeface="Times New Roman" pitchFamily="18" charset="0"/>
              </a:rPr>
            </a:br>
            <a:endParaRPr lang="es-ES" sz="3600" dirty="0">
              <a:latin typeface="CG Times" charset="0"/>
              <a:cs typeface="Times New Roman" pitchFamily="18" charset="0"/>
            </a:endParaRPr>
          </a:p>
        </p:txBody>
      </p:sp>
      <p:sp>
        <p:nvSpPr>
          <p:cNvPr id="1814531" name="Rectangle 1027"/>
          <p:cNvSpPr>
            <a:spLocks noGrp="1" noChangeArrowheads="1"/>
          </p:cNvSpPr>
          <p:nvPr>
            <p:ph type="subTitle" idx="1"/>
          </p:nvPr>
        </p:nvSpPr>
        <p:spPr>
          <a:xfrm>
            <a:off x="2895600" y="7924800"/>
            <a:ext cx="6400800" cy="1752600"/>
          </a:xfrm>
        </p:spPr>
        <p:txBody>
          <a:bodyPr/>
          <a:lstStyle/>
          <a:p>
            <a:pPr>
              <a:defRPr/>
            </a:pPr>
            <a:endParaRPr lang="es-ES"/>
          </a:p>
        </p:txBody>
      </p:sp>
    </p:spTree>
    <p:extLst>
      <p:ext uri="{BB962C8B-B14F-4D97-AF65-F5344CB8AC3E}">
        <p14:creationId xmlns:p14="http://schemas.microsoft.com/office/powerpoint/2010/main" val="3896189355"/>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898" y="2167573"/>
            <a:ext cx="2844800" cy="1143000"/>
          </a:xfrm>
        </p:spPr>
        <p:txBody>
          <a:bodyPr/>
          <a:lstStyle/>
          <a:p>
            <a:pPr algn="l"/>
            <a:r>
              <a:rPr lang="en-US" sz="3600" dirty="0"/>
              <a:t>La </a:t>
            </a:r>
            <a:r>
              <a:rPr lang="en-US" sz="3600" dirty="0" err="1"/>
              <a:t>economía</a:t>
            </a:r>
            <a:r>
              <a:rPr lang="en-US" sz="3600" dirty="0"/>
              <a:t> de </a:t>
            </a:r>
            <a:r>
              <a:rPr lang="en-US" sz="3600" dirty="0" err="1"/>
              <a:t>mercado</a:t>
            </a:r>
            <a:br>
              <a:rPr lang="en-US" sz="3600" dirty="0"/>
            </a:br>
            <a:br>
              <a:rPr lang="en-US" dirty="0"/>
            </a:br>
            <a:r>
              <a:rPr lang="en-US" sz="2000" dirty="0"/>
              <a:t>China: Deng Xiao Ping, 1976</a:t>
            </a:r>
            <a:br>
              <a:rPr lang="en-US" sz="2000" dirty="0"/>
            </a:br>
            <a:br>
              <a:rPr lang="en-US" sz="2000" dirty="0"/>
            </a:br>
            <a:r>
              <a:rPr lang="en-US" sz="2000" dirty="0"/>
              <a:t>India: Singh, 1991 </a:t>
            </a:r>
            <a:br>
              <a:rPr lang="en-US" sz="2000" dirty="0"/>
            </a:br>
            <a:br>
              <a:rPr lang="en-US" sz="2000" dirty="0"/>
            </a:br>
            <a:r>
              <a:rPr lang="en-US" sz="2000" dirty="0" err="1"/>
              <a:t>Rusia</a:t>
            </a:r>
            <a:r>
              <a:rPr lang="en-US" sz="2000" dirty="0"/>
              <a:t>: ??</a:t>
            </a:r>
          </a:p>
        </p:txBody>
      </p:sp>
      <p:sp>
        <p:nvSpPr>
          <p:cNvPr id="3" name="Marcador de fecha 2"/>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p:cNvSpPr>
            <a:spLocks noGrp="1"/>
          </p:cNvSpPr>
          <p:nvPr>
            <p:ph type="sldNum" sz="quarter" idx="12"/>
          </p:nvPr>
        </p:nvSpPr>
        <p:spPr/>
        <p:txBody>
          <a:bodyPr/>
          <a:lstStyle/>
          <a:p>
            <a:fld id="{945D757D-116E-4B28-B815-D4A620AB1A0F}" type="slidenum">
              <a:rPr lang="es-ES" altLang="es-ES" smtClean="0">
                <a:solidFill>
                  <a:srgbClr val="FFFFFF"/>
                </a:solidFill>
              </a:rPr>
              <a:pPr/>
              <a:t>90</a:t>
            </a:fld>
            <a:endParaRPr lang="es-ES" altLang="es-ES">
              <a:solidFill>
                <a:srgbClr val="FFFFFF"/>
              </a:solidFill>
            </a:endParaRPr>
          </a:p>
        </p:txBody>
      </p:sp>
      <p:pic>
        <p:nvPicPr>
          <p:cNvPr id="8" name="Imagen 7">
            <a:extLst>
              <a:ext uri="{FF2B5EF4-FFF2-40B4-BE49-F238E27FC236}">
                <a16:creationId xmlns:a16="http://schemas.microsoft.com/office/drawing/2014/main" id="{9F529145-5C10-4937-A527-3E1981F08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602" y="0"/>
            <a:ext cx="8770620" cy="6577965"/>
          </a:xfrm>
          <a:prstGeom prst="rect">
            <a:avLst/>
          </a:prstGeom>
        </p:spPr>
      </p:pic>
    </p:spTree>
    <p:extLst>
      <p:ext uri="{BB962C8B-B14F-4D97-AF65-F5344CB8AC3E}">
        <p14:creationId xmlns:p14="http://schemas.microsoft.com/office/powerpoint/2010/main" val="6315130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9E306DC0-BD7F-454D-A524-2D5316F8BE6F}"/>
              </a:ext>
            </a:extLst>
          </p:cNvPr>
          <p:cNvSpPr>
            <a:spLocks noGrp="1"/>
          </p:cNvSpPr>
          <p:nvPr>
            <p:ph type="title"/>
          </p:nvPr>
        </p:nvSpPr>
        <p:spPr>
          <a:xfrm>
            <a:off x="1981200" y="115888"/>
            <a:ext cx="8229600" cy="1143000"/>
          </a:xfrm>
        </p:spPr>
        <p:txBody>
          <a:bodyPr/>
          <a:lstStyle/>
          <a:p>
            <a:pPr>
              <a:defRPr/>
            </a:pPr>
            <a:r>
              <a:rPr lang="es-ES" sz="2800" dirty="0"/>
              <a:t>Privatización de china</a:t>
            </a:r>
            <a:br>
              <a:rPr lang="es-ES" sz="2800" dirty="0"/>
            </a:br>
            <a:r>
              <a:rPr lang="es-ES" sz="2400" dirty="0"/>
              <a:t>Espectacular crecimiento desde las reformas de 1978</a:t>
            </a:r>
          </a:p>
        </p:txBody>
      </p:sp>
      <p:pic>
        <p:nvPicPr>
          <p:cNvPr id="187395" name="3 Marcador de contenido">
            <a:extLst>
              <a:ext uri="{FF2B5EF4-FFF2-40B4-BE49-F238E27FC236}">
                <a16:creationId xmlns:a16="http://schemas.microsoft.com/office/drawing/2014/main" id="{1C93ACD7-ED96-472B-91E9-C22F7AC993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19288" y="1628776"/>
            <a:ext cx="8280400" cy="4976813"/>
          </a:xfrm>
        </p:spPr>
      </p:pic>
      <p:sp>
        <p:nvSpPr>
          <p:cNvPr id="3" name="2 Marcador de pie de página">
            <a:extLst>
              <a:ext uri="{FF2B5EF4-FFF2-40B4-BE49-F238E27FC236}">
                <a16:creationId xmlns:a16="http://schemas.microsoft.com/office/drawing/2014/main" id="{FFB13C0C-BBAA-4D6D-BE5A-3483234AA09F}"/>
              </a:ext>
            </a:extLst>
          </p:cNvPr>
          <p:cNvSpPr>
            <a:spLocks noGrp="1"/>
          </p:cNvSpPr>
          <p:nvPr>
            <p:ph type="ftr" sz="quarter" idx="11"/>
          </p:nvPr>
        </p:nvSpPr>
        <p:spPr/>
        <p:txBody>
          <a:bodyPr/>
          <a:lstStyle/>
          <a:p>
            <a:pPr>
              <a:defRPr/>
            </a:pPr>
            <a:r>
              <a:rPr lang="es-ES"/>
              <a:t>E. Lamo de Espinosa- RIE</a:t>
            </a:r>
          </a:p>
        </p:txBody>
      </p:sp>
      <p:sp>
        <p:nvSpPr>
          <p:cNvPr id="4" name="3 Marcador de número de diapositiva">
            <a:extLst>
              <a:ext uri="{FF2B5EF4-FFF2-40B4-BE49-F238E27FC236}">
                <a16:creationId xmlns:a16="http://schemas.microsoft.com/office/drawing/2014/main" id="{DB4C17F1-575B-4D62-B953-265F8DE9AFBC}"/>
              </a:ext>
            </a:extLst>
          </p:cNvPr>
          <p:cNvSpPr>
            <a:spLocks noGrp="1"/>
          </p:cNvSpPr>
          <p:nvPr>
            <p:ph type="sldNum" sz="quarter" idx="12"/>
          </p:nvPr>
        </p:nvSpPr>
        <p:spPr/>
        <p:txBody>
          <a:bodyPr/>
          <a:lstStyle/>
          <a:p>
            <a:pPr>
              <a:defRPr/>
            </a:pPr>
            <a:fld id="{FAC3A4FE-D62A-4A01-BA64-60F5BA57B400}" type="slidenum">
              <a:rPr lang="es-ES"/>
              <a:pPr>
                <a:defRPr/>
              </a:pPr>
              <a:t>91</a:t>
            </a:fld>
            <a:endParaRPr lang="es-ES"/>
          </a:p>
        </p:txBody>
      </p:sp>
      <p:sp>
        <p:nvSpPr>
          <p:cNvPr id="5" name="4 Marcador de fecha">
            <a:extLst>
              <a:ext uri="{FF2B5EF4-FFF2-40B4-BE49-F238E27FC236}">
                <a16:creationId xmlns:a16="http://schemas.microsoft.com/office/drawing/2014/main" id="{987CE6F4-14FC-4137-A2F9-1487762A2160}"/>
              </a:ext>
            </a:extLst>
          </p:cNvPr>
          <p:cNvSpPr>
            <a:spLocks noGrp="1"/>
          </p:cNvSpPr>
          <p:nvPr>
            <p:ph type="dt" sz="quarter" idx="10"/>
          </p:nvPr>
        </p:nvSpPr>
        <p:spPr/>
        <p:txBody>
          <a:bodyPr/>
          <a:lstStyle/>
          <a:p>
            <a:pPr>
              <a:defRPr/>
            </a:pPr>
            <a:fld id="{B3E264E3-78A3-4BCB-AE2C-CA1BF43C8D9B}" type="datetime1">
              <a:rPr lang="es-ES"/>
              <a:pPr>
                <a:defRPr/>
              </a:pPr>
              <a:t>06/06/2018</a:t>
            </a:fld>
            <a:endParaRPr lang="es-ES"/>
          </a:p>
        </p:txBody>
      </p:sp>
      <p:pic>
        <p:nvPicPr>
          <p:cNvPr id="187399" name="Ink 4">
            <a:extLst>
              <a:ext uri="{FF2B5EF4-FFF2-40B4-BE49-F238E27FC236}">
                <a16:creationId xmlns:a16="http://schemas.microsoft.com/office/drawing/2014/main" id="{2B46240C-CC16-4ED1-8064-7F2D54415A07}"/>
              </a:ext>
            </a:extLst>
          </p:cNvPr>
          <p:cNvPicPr>
            <a:picLocks noRot="1" noChangeAspect="1" noEditPoints="1"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5746750" y="5229225"/>
            <a:ext cx="990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93005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0EA81E-5EB2-4609-89F5-15ACF5011EFB}"/>
              </a:ext>
            </a:extLst>
          </p:cNvPr>
          <p:cNvSpPr>
            <a:spLocks noGrp="1"/>
          </p:cNvSpPr>
          <p:nvPr>
            <p:ph type="title"/>
          </p:nvPr>
        </p:nvSpPr>
        <p:spPr>
          <a:xfrm>
            <a:off x="1981200" y="-26988"/>
            <a:ext cx="8229600" cy="1143001"/>
          </a:xfrm>
        </p:spPr>
        <p:txBody>
          <a:bodyPr/>
          <a:lstStyle/>
          <a:p>
            <a:pPr>
              <a:defRPr/>
            </a:pPr>
            <a:br>
              <a:rPr lang="es-ES" dirty="0"/>
            </a:br>
            <a:r>
              <a:rPr lang="es-ES" sz="3200" dirty="0"/>
              <a:t>Cerca del 70% de la economía china es privada</a:t>
            </a:r>
          </a:p>
        </p:txBody>
      </p:sp>
      <p:sp>
        <p:nvSpPr>
          <p:cNvPr id="3" name="Marcador de fecha 2">
            <a:extLst>
              <a:ext uri="{FF2B5EF4-FFF2-40B4-BE49-F238E27FC236}">
                <a16:creationId xmlns:a16="http://schemas.microsoft.com/office/drawing/2014/main" id="{EF815257-EF32-40F0-84F2-EE6B996E77A5}"/>
              </a:ext>
            </a:extLst>
          </p:cNvPr>
          <p:cNvSpPr>
            <a:spLocks noGrp="1"/>
          </p:cNvSpPr>
          <p:nvPr>
            <p:ph type="dt" sz="quarter" idx="10"/>
          </p:nvPr>
        </p:nvSpPr>
        <p:spPr/>
        <p:txBody>
          <a:bodyPr/>
          <a:lstStyle/>
          <a:p>
            <a:pPr>
              <a:defRPr/>
            </a:pPr>
            <a:fld id="{B958AB75-3E01-4CB7-BD77-5822693DEA6F}" type="datetime1">
              <a:rPr lang="es-ES" smtClean="0"/>
              <a:pPr>
                <a:defRPr/>
              </a:pPr>
              <a:t>06/06/2018</a:t>
            </a:fld>
            <a:endParaRPr lang="es-ES"/>
          </a:p>
        </p:txBody>
      </p:sp>
      <p:sp>
        <p:nvSpPr>
          <p:cNvPr id="4" name="Marcador de pie de página 3">
            <a:extLst>
              <a:ext uri="{FF2B5EF4-FFF2-40B4-BE49-F238E27FC236}">
                <a16:creationId xmlns:a16="http://schemas.microsoft.com/office/drawing/2014/main" id="{3BA12D9C-C5FD-4628-8CA3-0DD24E2C25AC}"/>
              </a:ext>
            </a:extLst>
          </p:cNvPr>
          <p:cNvSpPr>
            <a:spLocks noGrp="1"/>
          </p:cNvSpPr>
          <p:nvPr>
            <p:ph type="ftr" sz="quarter" idx="11"/>
          </p:nvPr>
        </p:nvSpPr>
        <p:spPr/>
        <p:txBody>
          <a:bodyPr/>
          <a:lstStyle/>
          <a:p>
            <a:pPr>
              <a:defRPr/>
            </a:pPr>
            <a:r>
              <a:rPr lang="es-ES"/>
              <a:t>E. Lamo de Espinosa- RIE</a:t>
            </a:r>
          </a:p>
        </p:txBody>
      </p:sp>
      <p:sp>
        <p:nvSpPr>
          <p:cNvPr id="5" name="Marcador de número de diapositiva 4">
            <a:extLst>
              <a:ext uri="{FF2B5EF4-FFF2-40B4-BE49-F238E27FC236}">
                <a16:creationId xmlns:a16="http://schemas.microsoft.com/office/drawing/2014/main" id="{00AB044F-AB66-4EF3-BEAD-EAF9A1FBFD95}"/>
              </a:ext>
            </a:extLst>
          </p:cNvPr>
          <p:cNvSpPr>
            <a:spLocks noGrp="1"/>
          </p:cNvSpPr>
          <p:nvPr>
            <p:ph type="sldNum" sz="quarter" idx="12"/>
          </p:nvPr>
        </p:nvSpPr>
        <p:spPr/>
        <p:txBody>
          <a:bodyPr/>
          <a:lstStyle/>
          <a:p>
            <a:pPr>
              <a:defRPr/>
            </a:pPr>
            <a:fld id="{AE86DED9-E23D-4610-90A4-1FAE1D23FE2E}" type="slidenum">
              <a:rPr lang="es-ES"/>
              <a:pPr>
                <a:defRPr/>
              </a:pPr>
              <a:t>92</a:t>
            </a:fld>
            <a:endParaRPr lang="es-ES"/>
          </a:p>
        </p:txBody>
      </p:sp>
      <p:pic>
        <p:nvPicPr>
          <p:cNvPr id="188422" name="Picture 2" descr="20fc7430-e51f-41b8-b747-def4f61af4db@eurprd01">
            <a:extLst>
              <a:ext uri="{FF2B5EF4-FFF2-40B4-BE49-F238E27FC236}">
                <a16:creationId xmlns:a16="http://schemas.microsoft.com/office/drawing/2014/main" id="{25960582-4941-46E7-BA2E-925A63F44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1628776"/>
            <a:ext cx="7797800"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3" name="Ink 4">
            <a:extLst>
              <a:ext uri="{FF2B5EF4-FFF2-40B4-BE49-F238E27FC236}">
                <a16:creationId xmlns:a16="http://schemas.microsoft.com/office/drawing/2014/main" id="{AF86F24E-DD78-416C-BBE7-AF90F805B914}"/>
              </a:ext>
            </a:extLst>
          </p:cNvPr>
          <p:cNvPicPr>
            <a:picLocks noRot="1" noChangeAspect="1" noEditPoints="1"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9048750" y="2997200"/>
            <a:ext cx="990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5307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ECD1C864-CF45-40C1-9CB5-844B564FEA7E}"/>
              </a:ext>
            </a:extLst>
          </p:cNvPr>
          <p:cNvSpPr>
            <a:spLocks noGrp="1"/>
          </p:cNvSpPr>
          <p:nvPr>
            <p:ph type="title"/>
          </p:nvPr>
        </p:nvSpPr>
        <p:spPr/>
        <p:txBody>
          <a:bodyPr/>
          <a:lstStyle/>
          <a:p>
            <a:pPr>
              <a:defRPr/>
            </a:pPr>
            <a:r>
              <a:rPr lang="en-US" sz="2800" dirty="0" err="1"/>
              <a:t>Crecimiento</a:t>
            </a:r>
            <a:r>
              <a:rPr lang="en-US" sz="2800" dirty="0"/>
              <a:t> </a:t>
            </a:r>
            <a:r>
              <a:rPr lang="en-US" sz="2800" dirty="0" err="1"/>
              <a:t>economía</a:t>
            </a:r>
            <a:r>
              <a:rPr lang="en-US" sz="2800" dirty="0"/>
              <a:t> </a:t>
            </a:r>
            <a:r>
              <a:rPr lang="en-US" sz="2800" dirty="0" err="1"/>
              <a:t>india</a:t>
            </a:r>
            <a:r>
              <a:rPr lang="en-US" sz="2800" dirty="0"/>
              <a:t> </a:t>
            </a:r>
            <a:r>
              <a:rPr lang="en-US" sz="2800" dirty="0" err="1"/>
              <a:t>tras</a:t>
            </a:r>
            <a:r>
              <a:rPr lang="en-US" sz="2800" dirty="0"/>
              <a:t> las </a:t>
            </a:r>
            <a:r>
              <a:rPr lang="en-US" sz="2800" dirty="0" err="1"/>
              <a:t>reformas</a:t>
            </a:r>
            <a:r>
              <a:rPr lang="en-US" sz="2800" dirty="0"/>
              <a:t> de Singh </a:t>
            </a:r>
            <a:r>
              <a:rPr lang="en-US" sz="2800" dirty="0" err="1"/>
              <a:t>en</a:t>
            </a:r>
            <a:r>
              <a:rPr lang="en-US" sz="2800" dirty="0"/>
              <a:t> 1991</a:t>
            </a:r>
          </a:p>
        </p:txBody>
      </p:sp>
      <p:sp>
        <p:nvSpPr>
          <p:cNvPr id="4" name="Marcador de fecha 3">
            <a:extLst>
              <a:ext uri="{FF2B5EF4-FFF2-40B4-BE49-F238E27FC236}">
                <a16:creationId xmlns:a16="http://schemas.microsoft.com/office/drawing/2014/main" id="{4B6ACBE6-6188-405D-B8A6-38B6C138B9B7}"/>
              </a:ext>
            </a:extLst>
          </p:cNvPr>
          <p:cNvSpPr>
            <a:spLocks noGrp="1"/>
          </p:cNvSpPr>
          <p:nvPr>
            <p:ph type="dt" sz="quarter" idx="10"/>
          </p:nvPr>
        </p:nvSpPr>
        <p:spPr/>
        <p:txBody>
          <a:bodyPr/>
          <a:lstStyle/>
          <a:p>
            <a:pPr>
              <a:defRPr/>
            </a:pPr>
            <a:fld id="{3CE8C7B5-9249-45EE-A791-5D8FCB136CED}" type="datetime1">
              <a:rPr lang="es-ES" smtClean="0"/>
              <a:pPr>
                <a:defRPr/>
              </a:pPr>
              <a:t>06/06/2018</a:t>
            </a:fld>
            <a:endParaRPr lang="es-ES"/>
          </a:p>
        </p:txBody>
      </p:sp>
      <p:sp>
        <p:nvSpPr>
          <p:cNvPr id="5" name="Marcador de pie de página 4">
            <a:extLst>
              <a:ext uri="{FF2B5EF4-FFF2-40B4-BE49-F238E27FC236}">
                <a16:creationId xmlns:a16="http://schemas.microsoft.com/office/drawing/2014/main" id="{D396C497-49FE-4897-B97D-3CBC9A533C2C}"/>
              </a:ext>
            </a:extLst>
          </p:cNvPr>
          <p:cNvSpPr>
            <a:spLocks noGrp="1"/>
          </p:cNvSpPr>
          <p:nvPr>
            <p:ph type="ftr" sz="quarter" idx="11"/>
          </p:nvPr>
        </p:nvSpPr>
        <p:spPr/>
        <p:txBody>
          <a:bodyPr/>
          <a:lstStyle/>
          <a:p>
            <a:pPr>
              <a:defRPr/>
            </a:pPr>
            <a:r>
              <a:rPr lang="es-ES"/>
              <a:t>E. Lamo de Espinosa- RIE</a:t>
            </a:r>
          </a:p>
        </p:txBody>
      </p:sp>
      <p:sp>
        <p:nvSpPr>
          <p:cNvPr id="6" name="Marcador de número de diapositiva 5">
            <a:extLst>
              <a:ext uri="{FF2B5EF4-FFF2-40B4-BE49-F238E27FC236}">
                <a16:creationId xmlns:a16="http://schemas.microsoft.com/office/drawing/2014/main" id="{E9D1A71A-14B1-4CC6-A08F-8525B1A5F7C8}"/>
              </a:ext>
            </a:extLst>
          </p:cNvPr>
          <p:cNvSpPr>
            <a:spLocks noGrp="1"/>
          </p:cNvSpPr>
          <p:nvPr>
            <p:ph type="sldNum" sz="quarter" idx="12"/>
          </p:nvPr>
        </p:nvSpPr>
        <p:spPr/>
        <p:txBody>
          <a:bodyPr/>
          <a:lstStyle/>
          <a:p>
            <a:pPr>
              <a:defRPr/>
            </a:pPr>
            <a:fld id="{26735B74-9E49-4DAD-B034-8888507D292A}" type="slidenum">
              <a:rPr lang="es-ES"/>
              <a:pPr>
                <a:defRPr/>
              </a:pPr>
              <a:t>93</a:t>
            </a:fld>
            <a:endParaRPr lang="es-ES"/>
          </a:p>
        </p:txBody>
      </p:sp>
      <p:pic>
        <p:nvPicPr>
          <p:cNvPr id="189446" name="Imagen 7">
            <a:extLst>
              <a:ext uri="{FF2B5EF4-FFF2-40B4-BE49-F238E27FC236}">
                <a16:creationId xmlns:a16="http://schemas.microsoft.com/office/drawing/2014/main" id="{41B1CFF6-0EDF-4E6D-9700-938F13078F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5501" y="1649414"/>
            <a:ext cx="7961313"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9447" name="Conector recto de flecha 9">
            <a:extLst>
              <a:ext uri="{FF2B5EF4-FFF2-40B4-BE49-F238E27FC236}">
                <a16:creationId xmlns:a16="http://schemas.microsoft.com/office/drawing/2014/main" id="{C682B0C8-693B-4195-B7BC-1364A641CAAC}"/>
              </a:ext>
            </a:extLst>
          </p:cNvPr>
          <p:cNvCxnSpPr>
            <a:cxnSpLocks noChangeShapeType="1"/>
          </p:cNvCxnSpPr>
          <p:nvPr/>
        </p:nvCxnSpPr>
        <p:spPr bwMode="auto">
          <a:xfrm flipV="1">
            <a:off x="7543800" y="5013325"/>
            <a:ext cx="0" cy="719138"/>
          </a:xfrm>
          <a:prstGeom prst="straightConnector1">
            <a:avLst/>
          </a:prstGeom>
          <a:noFill/>
          <a:ln w="222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684276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lipse 10"/>
          <p:cNvSpPr/>
          <p:nvPr/>
        </p:nvSpPr>
        <p:spPr bwMode="auto">
          <a:xfrm>
            <a:off x="4097547" y="5477774"/>
            <a:ext cx="698740" cy="500332"/>
          </a:xfrm>
          <a:prstGeom prst="ellipse">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2" name="Título 1"/>
          <p:cNvSpPr>
            <a:spLocks noGrp="1"/>
          </p:cNvSpPr>
          <p:nvPr>
            <p:ph type="title"/>
          </p:nvPr>
        </p:nvSpPr>
        <p:spPr>
          <a:xfrm>
            <a:off x="295275" y="248603"/>
            <a:ext cx="7350320" cy="1143000"/>
          </a:xfrm>
        </p:spPr>
        <p:txBody>
          <a:bodyPr/>
          <a:lstStyle/>
          <a:p>
            <a:r>
              <a:rPr lang="es-ES" sz="3200" dirty="0"/>
              <a:t>Y con la economía de </a:t>
            </a:r>
            <a:r>
              <a:rPr lang="es-ES" sz="3200" dirty="0" err="1"/>
              <a:t>mercao</a:t>
            </a:r>
            <a:r>
              <a:rPr lang="es-ES" sz="3200" dirty="0"/>
              <a:t>, la globalización económica</a:t>
            </a:r>
            <a:br>
              <a:rPr lang="es-ES" sz="3200" dirty="0"/>
            </a:br>
            <a:r>
              <a:rPr lang="es-ES" sz="3200" dirty="0"/>
              <a:t>1910-1950-2010</a:t>
            </a:r>
            <a:endParaRPr lang="en-US" sz="3200" dirty="0"/>
          </a:p>
        </p:txBody>
      </p:sp>
      <p:pic>
        <p:nvPicPr>
          <p:cNvPr id="7" name="Marcador de contenido 6"/>
          <p:cNvPicPr>
            <a:picLocks noGrp="1" noChangeAspect="1"/>
          </p:cNvPicPr>
          <p:nvPr>
            <p:ph idx="1"/>
          </p:nvPr>
        </p:nvPicPr>
        <p:blipFill rotWithShape="1">
          <a:blip r:embed="rId2"/>
          <a:srcRect r="7792" b="26457"/>
          <a:stretch/>
        </p:blipFill>
        <p:spPr>
          <a:xfrm>
            <a:off x="7666281" y="81288"/>
            <a:ext cx="3489399" cy="2087287"/>
          </a:xfrm>
          <a:prstGeom prst="rect">
            <a:avLst/>
          </a:prstGeom>
        </p:spPr>
      </p:pic>
      <p:sp>
        <p:nvSpPr>
          <p:cNvPr id="4" name="Marcador de fecha 3"/>
          <p:cNvSpPr>
            <a:spLocks noGrp="1"/>
          </p:cNvSpPr>
          <p:nvPr>
            <p:ph type="dt" sz="half" idx="10"/>
          </p:nvPr>
        </p:nvSpPr>
        <p:spPr/>
        <p:txBody>
          <a:bodyPr/>
          <a:lstStyle/>
          <a:p>
            <a:pPr>
              <a:defRPr/>
            </a:pPr>
            <a:fld id="{A655082F-5399-4C17-AC70-CDEE7580E85E}" type="datetime1">
              <a:rPr lang="es-ES" smtClean="0">
                <a:solidFill>
                  <a:srgbClr val="FFFFFF"/>
                </a:solidFill>
              </a:rPr>
              <a:pPr>
                <a:defRPr/>
              </a:pPr>
              <a:t>06/06/2018</a:t>
            </a:fld>
            <a:endParaRPr lang="es-ES">
              <a:solidFill>
                <a:srgbClr val="FFFFFF"/>
              </a:solidFill>
            </a:endParaRPr>
          </a:p>
        </p:txBody>
      </p:sp>
      <p:sp>
        <p:nvSpPr>
          <p:cNvPr id="5" name="Marcador de pie de página 4"/>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p:cNvSpPr>
            <a:spLocks noGrp="1"/>
          </p:cNvSpPr>
          <p:nvPr>
            <p:ph type="sldNum" sz="quarter" idx="12"/>
          </p:nvPr>
        </p:nvSpPr>
        <p:spPr/>
        <p:txBody>
          <a:bodyPr/>
          <a:lstStyle/>
          <a:p>
            <a:fld id="{9537B5E9-28F5-480E-9015-ADD6860C1436}" type="slidenum">
              <a:rPr lang="es-ES" altLang="es-ES" smtClean="0">
                <a:solidFill>
                  <a:srgbClr val="FFFFFF"/>
                </a:solidFill>
              </a:rPr>
              <a:pPr/>
              <a:t>94</a:t>
            </a:fld>
            <a:endParaRPr lang="es-ES" altLang="es-ES">
              <a:solidFill>
                <a:srgbClr val="FFFFFF"/>
              </a:solidFill>
            </a:endParaRPr>
          </a:p>
        </p:txBody>
      </p:sp>
      <p:pic>
        <p:nvPicPr>
          <p:cNvPr id="9" name="Imagen 8"/>
          <p:cNvPicPr>
            <a:picLocks noChangeAspect="1"/>
          </p:cNvPicPr>
          <p:nvPr/>
        </p:nvPicPr>
        <p:blipFill>
          <a:blip r:embed="rId3"/>
          <a:stretch>
            <a:fillRect/>
          </a:stretch>
        </p:blipFill>
        <p:spPr>
          <a:xfrm>
            <a:off x="7700914" y="2210265"/>
            <a:ext cx="3860800" cy="4521053"/>
          </a:xfrm>
          <a:prstGeom prst="rect">
            <a:avLst/>
          </a:prstGeom>
        </p:spPr>
      </p:pic>
      <p:pic>
        <p:nvPicPr>
          <p:cNvPr id="8" name="Imagen 7"/>
          <p:cNvPicPr>
            <a:picLocks noChangeAspect="1"/>
          </p:cNvPicPr>
          <p:nvPr/>
        </p:nvPicPr>
        <p:blipFill>
          <a:blip r:embed="rId4"/>
          <a:stretch>
            <a:fillRect/>
          </a:stretch>
        </p:blipFill>
        <p:spPr>
          <a:xfrm>
            <a:off x="175336" y="1926038"/>
            <a:ext cx="7490579" cy="4455763"/>
          </a:xfrm>
          <a:prstGeom prst="rect">
            <a:avLst/>
          </a:prstGeom>
        </p:spPr>
      </p:pic>
      <mc:AlternateContent xmlns:mc="http://schemas.openxmlformats.org/markup-compatibility/2006" xmlns:p14="http://schemas.microsoft.com/office/powerpoint/2010/main">
        <mc:Choice Requires="p14">
          <p:contentPart p14:bwMode="auto" r:id="rId5">
            <p14:nvContentPartPr>
              <p14:cNvPr id="15" name="Ink 5">
                <a:extLst>
                  <a:ext uri="{FF2B5EF4-FFF2-40B4-BE49-F238E27FC236}">
                    <a16:creationId xmlns:a16="http://schemas.microsoft.com/office/drawing/2014/main" id="{B219A472-3980-42B0-8ED8-DD0E20B4C89C}"/>
                  </a:ext>
                </a:extLst>
              </p14:cNvPr>
              <p14:cNvContentPartPr>
                <a14:cpLocks xmlns:a14="http://schemas.microsoft.com/office/drawing/2010/main" noRot="1" noChangeAspect="1" noEditPoints="1" noChangeArrowheads="1" noChangeShapeType="1"/>
              </p14:cNvContentPartPr>
              <p14:nvPr/>
            </p14:nvContentPartPr>
            <p14:xfrm>
              <a:off x="2054860" y="5458144"/>
              <a:ext cx="592138" cy="350837"/>
            </p14:xfrm>
          </p:contentPart>
        </mc:Choice>
        <mc:Fallback xmlns="">
          <p:pic>
            <p:nvPicPr>
              <p:cNvPr id="15" name="Ink 5">
                <a:extLst>
                  <a:ext uri="{FF2B5EF4-FFF2-40B4-BE49-F238E27FC236}">
                    <a16:creationId xmlns:a16="http://schemas.microsoft.com/office/drawing/2014/main" id="{B219A472-3980-42B0-8ED8-DD0E20B4C89C}"/>
                  </a:ext>
                </a:extLst>
              </p:cNvPr>
              <p:cNvPicPr>
                <a:picLocks noRot="1" noChangeAspect="1" noEditPoints="1" noChangeArrowheads="1" noChangeShapeType="1"/>
              </p:cNvPicPr>
              <p:nvPr/>
            </p:nvPicPr>
            <p:blipFill>
              <a:blip r:embed="rId6"/>
              <a:stretch>
                <a:fillRect/>
              </a:stretch>
            </p:blipFill>
            <p:spPr>
              <a:xfrm>
                <a:off x="2045512" y="5448798"/>
                <a:ext cx="610833" cy="36952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5">
                <a:extLst>
                  <a:ext uri="{FF2B5EF4-FFF2-40B4-BE49-F238E27FC236}">
                    <a16:creationId xmlns:a16="http://schemas.microsoft.com/office/drawing/2014/main" id="{D669EF07-80C9-4408-98C3-4E0C940B2847}"/>
                  </a:ext>
                </a:extLst>
              </p14:cNvPr>
              <p14:cNvContentPartPr>
                <a14:cpLocks xmlns:a14="http://schemas.microsoft.com/office/drawing/2010/main" noRot="1" noChangeAspect="1" noEditPoints="1" noChangeArrowheads="1" noChangeShapeType="1"/>
              </p14:cNvContentPartPr>
              <p14:nvPr/>
            </p14:nvContentPartPr>
            <p14:xfrm>
              <a:off x="3792220" y="5437824"/>
              <a:ext cx="592138" cy="350837"/>
            </p14:xfrm>
          </p:contentPart>
        </mc:Choice>
        <mc:Fallback xmlns="">
          <p:pic>
            <p:nvPicPr>
              <p:cNvPr id="16" name="Ink 5">
                <a:extLst>
                  <a:ext uri="{FF2B5EF4-FFF2-40B4-BE49-F238E27FC236}">
                    <a16:creationId xmlns:a16="http://schemas.microsoft.com/office/drawing/2014/main" id="{D669EF07-80C9-4408-98C3-4E0C940B2847}"/>
                  </a:ext>
                </a:extLst>
              </p:cNvPr>
              <p:cNvPicPr>
                <a:picLocks noRot="1" noChangeAspect="1" noEditPoints="1" noChangeArrowheads="1" noChangeShapeType="1"/>
              </p:cNvPicPr>
              <p:nvPr/>
            </p:nvPicPr>
            <p:blipFill>
              <a:blip r:embed="rId6"/>
              <a:stretch>
                <a:fillRect/>
              </a:stretch>
            </p:blipFill>
            <p:spPr>
              <a:xfrm>
                <a:off x="3782872" y="5428478"/>
                <a:ext cx="610833" cy="36952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Ink 5">
                <a:extLst>
                  <a:ext uri="{FF2B5EF4-FFF2-40B4-BE49-F238E27FC236}">
                    <a16:creationId xmlns:a16="http://schemas.microsoft.com/office/drawing/2014/main" id="{ABB896C9-F83B-41FC-99F7-5D433C362842}"/>
                  </a:ext>
                </a:extLst>
              </p14:cNvPr>
              <p14:cNvContentPartPr>
                <a14:cpLocks xmlns:a14="http://schemas.microsoft.com/office/drawing/2010/main" noRot="1" noChangeAspect="1" noEditPoints="1" noChangeArrowheads="1" noChangeShapeType="1"/>
              </p14:cNvContentPartPr>
              <p14:nvPr/>
            </p14:nvContentPartPr>
            <p14:xfrm>
              <a:off x="6332220" y="5447984"/>
              <a:ext cx="592138" cy="350837"/>
            </p14:xfrm>
          </p:contentPart>
        </mc:Choice>
        <mc:Fallback xmlns="">
          <p:pic>
            <p:nvPicPr>
              <p:cNvPr id="17" name="Ink 5">
                <a:extLst>
                  <a:ext uri="{FF2B5EF4-FFF2-40B4-BE49-F238E27FC236}">
                    <a16:creationId xmlns:a16="http://schemas.microsoft.com/office/drawing/2014/main" id="{ABB896C9-F83B-41FC-99F7-5D433C362842}"/>
                  </a:ext>
                </a:extLst>
              </p:cNvPr>
              <p:cNvPicPr>
                <a:picLocks noRot="1" noChangeAspect="1" noEditPoints="1" noChangeArrowheads="1" noChangeShapeType="1"/>
              </p:cNvPicPr>
              <p:nvPr/>
            </p:nvPicPr>
            <p:blipFill>
              <a:blip r:embed="rId6"/>
              <a:stretch>
                <a:fillRect/>
              </a:stretch>
            </p:blipFill>
            <p:spPr>
              <a:xfrm>
                <a:off x="6322872" y="5438638"/>
                <a:ext cx="610833" cy="369529"/>
              </a:xfrm>
              <a:prstGeom prst="rect">
                <a:avLst/>
              </a:prstGeom>
            </p:spPr>
          </p:pic>
        </mc:Fallback>
      </mc:AlternateContent>
    </p:spTree>
    <p:extLst>
      <p:ext uri="{BB962C8B-B14F-4D97-AF65-F5344CB8AC3E}">
        <p14:creationId xmlns:p14="http://schemas.microsoft.com/office/powerpoint/2010/main" val="34080077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r="21429"/>
          <a:stretch/>
        </p:blipFill>
        <p:spPr>
          <a:xfrm>
            <a:off x="5374605" y="744061"/>
            <a:ext cx="6482115" cy="5369878"/>
          </a:xfrm>
          <a:prstGeom prst="rect">
            <a:avLst/>
          </a:prstGeom>
        </p:spPr>
      </p:pic>
      <p:pic>
        <p:nvPicPr>
          <p:cNvPr id="10" name="Imagen 9"/>
          <p:cNvPicPr>
            <a:picLocks noChangeAspect="1"/>
          </p:cNvPicPr>
          <p:nvPr/>
        </p:nvPicPr>
        <p:blipFill rotWithShape="1">
          <a:blip r:embed="rId3"/>
          <a:srcRect l="4232" t="3097" r="3761" b="17779"/>
          <a:stretch/>
        </p:blipFill>
        <p:spPr>
          <a:xfrm>
            <a:off x="370822" y="3147426"/>
            <a:ext cx="4495818" cy="2902751"/>
          </a:xfrm>
          <a:prstGeom prst="rect">
            <a:avLst/>
          </a:prstGeom>
        </p:spPr>
      </p:pic>
      <p:sp>
        <p:nvSpPr>
          <p:cNvPr id="7" name="Título 6">
            <a:extLst>
              <a:ext uri="{FF2B5EF4-FFF2-40B4-BE49-F238E27FC236}">
                <a16:creationId xmlns:a16="http://schemas.microsoft.com/office/drawing/2014/main" id="{B1795E72-AD50-499D-8C00-3F39EEB38731}"/>
              </a:ext>
            </a:extLst>
          </p:cNvPr>
          <p:cNvSpPr>
            <a:spLocks noGrp="1"/>
          </p:cNvSpPr>
          <p:nvPr>
            <p:ph type="title"/>
          </p:nvPr>
        </p:nvSpPr>
        <p:spPr>
          <a:xfrm>
            <a:off x="-81281" y="1202373"/>
            <a:ext cx="5232401" cy="1143000"/>
          </a:xfrm>
        </p:spPr>
        <p:txBody>
          <a:bodyPr/>
          <a:lstStyle/>
          <a:p>
            <a:r>
              <a:rPr lang="es-ES" dirty="0"/>
              <a:t>Medida de la globalización</a:t>
            </a:r>
            <a:br>
              <a:rPr lang="es-ES"/>
            </a:br>
            <a:r>
              <a:rPr lang="es-ES" sz="3200"/>
              <a:t>Swiss </a:t>
            </a:r>
            <a:r>
              <a:rPr lang="es-ES" sz="3200" dirty="0" err="1"/>
              <a:t>Economic</a:t>
            </a:r>
            <a:r>
              <a:rPr lang="es-ES" sz="3200" dirty="0"/>
              <a:t> </a:t>
            </a:r>
            <a:r>
              <a:rPr lang="es-ES" sz="3200" dirty="0" err="1"/>
              <a:t>Institute</a:t>
            </a:r>
            <a:endParaRPr lang="es-ES" dirty="0"/>
          </a:p>
        </p:txBody>
      </p:sp>
      <p:sp>
        <p:nvSpPr>
          <p:cNvPr id="4" name="Marcador de fecha 3"/>
          <p:cNvSpPr>
            <a:spLocks noGrp="1"/>
          </p:cNvSpPr>
          <p:nvPr>
            <p:ph type="dt" sz="half" idx="10"/>
          </p:nvPr>
        </p:nvSpPr>
        <p:spPr/>
        <p:txBody>
          <a:bodyPr/>
          <a:lstStyle/>
          <a:p>
            <a:pPr>
              <a:defRPr/>
            </a:pPr>
            <a:fld id="{A655082F-5399-4C17-AC70-CDEE7580E85E}" type="datetime1">
              <a:rPr lang="es-ES" smtClean="0">
                <a:solidFill>
                  <a:srgbClr val="FFFFFF"/>
                </a:solidFill>
              </a:rPr>
              <a:pPr>
                <a:defRPr/>
              </a:pPr>
              <a:t>06/06/2018</a:t>
            </a:fld>
            <a:endParaRPr lang="es-ES">
              <a:solidFill>
                <a:srgbClr val="FFFFFF"/>
              </a:solidFill>
            </a:endParaRPr>
          </a:p>
        </p:txBody>
      </p:sp>
      <p:sp>
        <p:nvSpPr>
          <p:cNvPr id="5" name="Marcador de pie de página 4"/>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p:cNvSpPr>
            <a:spLocks noGrp="1"/>
          </p:cNvSpPr>
          <p:nvPr>
            <p:ph type="sldNum" sz="quarter" idx="12"/>
          </p:nvPr>
        </p:nvSpPr>
        <p:spPr/>
        <p:txBody>
          <a:bodyPr/>
          <a:lstStyle/>
          <a:p>
            <a:fld id="{9537B5E9-28F5-480E-9015-ADD6860C1436}" type="slidenum">
              <a:rPr lang="es-ES" altLang="es-ES" smtClean="0">
                <a:solidFill>
                  <a:srgbClr val="FFFFFF"/>
                </a:solidFill>
              </a:rPr>
              <a:pPr/>
              <a:t>95</a:t>
            </a:fld>
            <a:endParaRPr lang="es-ES" altLang="es-ES">
              <a:solidFill>
                <a:srgbClr val="FFFFFF"/>
              </a:solidFill>
            </a:endParaRPr>
          </a:p>
        </p:txBody>
      </p:sp>
      <mc:AlternateContent xmlns:mc="http://schemas.openxmlformats.org/markup-compatibility/2006" xmlns:p14="http://schemas.microsoft.com/office/powerpoint/2010/main">
        <mc:Choice Requires="p14">
          <p:contentPart p14:bwMode="auto" r:id="rId4">
            <p14:nvContentPartPr>
              <p14:cNvPr id="8" name="Ink 5">
                <a:extLst>
                  <a:ext uri="{FF2B5EF4-FFF2-40B4-BE49-F238E27FC236}">
                    <a16:creationId xmlns:a16="http://schemas.microsoft.com/office/drawing/2014/main" id="{5AFE077C-BE0C-42C0-84B1-F98379282AF4}"/>
                  </a:ext>
                </a:extLst>
              </p14:cNvPr>
              <p14:cNvContentPartPr>
                <a14:cpLocks xmlns:a14="http://schemas.microsoft.com/office/drawing/2010/main" noRot="1" noChangeAspect="1" noEditPoints="1" noChangeArrowheads="1" noChangeShapeType="1"/>
              </p14:cNvContentPartPr>
              <p14:nvPr/>
            </p14:nvContentPartPr>
            <p14:xfrm>
              <a:off x="7012940" y="4564064"/>
              <a:ext cx="592138" cy="350837"/>
            </p14:xfrm>
          </p:contentPart>
        </mc:Choice>
        <mc:Fallback xmlns="">
          <p:pic>
            <p:nvPicPr>
              <p:cNvPr id="8" name="Ink 5">
                <a:extLst>
                  <a:ext uri="{FF2B5EF4-FFF2-40B4-BE49-F238E27FC236}">
                    <a16:creationId xmlns:a16="http://schemas.microsoft.com/office/drawing/2014/main" id="{5AFE077C-BE0C-42C0-84B1-F98379282AF4}"/>
                  </a:ext>
                </a:extLst>
              </p:cNvPr>
              <p:cNvPicPr>
                <a:picLocks noRot="1" noChangeAspect="1" noEditPoints="1" noChangeArrowheads="1" noChangeShapeType="1"/>
              </p:cNvPicPr>
              <p:nvPr/>
            </p:nvPicPr>
            <p:blipFill>
              <a:blip r:embed="rId5"/>
              <a:stretch>
                <a:fillRect/>
              </a:stretch>
            </p:blipFill>
            <p:spPr>
              <a:xfrm>
                <a:off x="7003592" y="4554718"/>
                <a:ext cx="610833" cy="369529"/>
              </a:xfrm>
              <a:prstGeom prst="rect">
                <a:avLst/>
              </a:prstGeom>
            </p:spPr>
          </p:pic>
        </mc:Fallback>
      </mc:AlternateContent>
    </p:spTree>
    <p:extLst>
      <p:ext uri="{BB962C8B-B14F-4D97-AF65-F5344CB8AC3E}">
        <p14:creationId xmlns:p14="http://schemas.microsoft.com/office/powerpoint/2010/main" val="21147686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5900" y="87313"/>
            <a:ext cx="10972800" cy="1143000"/>
          </a:xfrm>
        </p:spPr>
        <p:txBody>
          <a:bodyPr/>
          <a:lstStyle/>
          <a:p>
            <a:r>
              <a:rPr lang="es-ES" dirty="0"/>
              <a:t>Pero se ha parado tras la crisis</a:t>
            </a:r>
            <a:br>
              <a:rPr lang="es-ES" dirty="0"/>
            </a:br>
            <a:r>
              <a:rPr lang="es-ES" sz="3600" dirty="0">
                <a:solidFill>
                  <a:srgbClr val="FFFF00"/>
                </a:solidFill>
              </a:rPr>
              <a:t>Comercio                       Inversiones</a:t>
            </a:r>
            <a:endParaRPr lang="en-US" sz="3600" dirty="0">
              <a:solidFill>
                <a:srgbClr val="FFFF00"/>
              </a:solidFill>
            </a:endParaRPr>
          </a:p>
        </p:txBody>
      </p:sp>
      <p:pic>
        <p:nvPicPr>
          <p:cNvPr id="7" name="Marcador de contenido 6"/>
          <p:cNvPicPr>
            <a:picLocks noGrp="1" noChangeAspect="1"/>
          </p:cNvPicPr>
          <p:nvPr>
            <p:ph idx="1"/>
          </p:nvPr>
        </p:nvPicPr>
        <p:blipFill>
          <a:blip r:embed="rId2"/>
          <a:stretch>
            <a:fillRect/>
          </a:stretch>
        </p:blipFill>
        <p:spPr>
          <a:xfrm>
            <a:off x="974835" y="1230313"/>
            <a:ext cx="10569465" cy="5222559"/>
          </a:xfrm>
          <a:prstGeom prst="rect">
            <a:avLst/>
          </a:prstGeom>
        </p:spPr>
      </p:pic>
      <p:sp>
        <p:nvSpPr>
          <p:cNvPr id="4" name="Marcador de fecha 3"/>
          <p:cNvSpPr>
            <a:spLocks noGrp="1"/>
          </p:cNvSpPr>
          <p:nvPr>
            <p:ph type="dt" sz="half" idx="10"/>
          </p:nvPr>
        </p:nvSpPr>
        <p:spPr/>
        <p:txBody>
          <a:bodyPr/>
          <a:lstStyle/>
          <a:p>
            <a:pPr>
              <a:defRPr/>
            </a:pPr>
            <a:fld id="{A655082F-5399-4C17-AC70-CDEE7580E85E}" type="datetime1">
              <a:rPr lang="es-ES" smtClean="0">
                <a:solidFill>
                  <a:srgbClr val="FFFFFF"/>
                </a:solidFill>
              </a:rPr>
              <a:pPr>
                <a:defRPr/>
              </a:pPr>
              <a:t>06/06/2018</a:t>
            </a:fld>
            <a:endParaRPr lang="es-ES">
              <a:solidFill>
                <a:srgbClr val="FFFFFF"/>
              </a:solidFill>
            </a:endParaRPr>
          </a:p>
        </p:txBody>
      </p:sp>
      <p:sp>
        <p:nvSpPr>
          <p:cNvPr id="5" name="Marcador de pie de página 4"/>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p:cNvSpPr>
            <a:spLocks noGrp="1"/>
          </p:cNvSpPr>
          <p:nvPr>
            <p:ph type="sldNum" sz="quarter" idx="12"/>
          </p:nvPr>
        </p:nvSpPr>
        <p:spPr/>
        <p:txBody>
          <a:bodyPr/>
          <a:lstStyle/>
          <a:p>
            <a:fld id="{9537B5E9-28F5-480E-9015-ADD6860C1436}" type="slidenum">
              <a:rPr lang="es-ES" altLang="es-ES" smtClean="0">
                <a:solidFill>
                  <a:srgbClr val="FFFFFF"/>
                </a:solidFill>
              </a:rPr>
              <a:pPr/>
              <a:t>96</a:t>
            </a:fld>
            <a:endParaRPr lang="es-ES" altLang="es-ES">
              <a:solidFill>
                <a:srgbClr val="FFFFFF"/>
              </a:solidFill>
            </a:endParaRPr>
          </a:p>
        </p:txBody>
      </p:sp>
    </p:spTree>
    <p:extLst>
      <p:ext uri="{BB962C8B-B14F-4D97-AF65-F5344CB8AC3E}">
        <p14:creationId xmlns:p14="http://schemas.microsoft.com/office/powerpoint/2010/main" val="19518424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240" y="-199707"/>
            <a:ext cx="10972800" cy="1143000"/>
          </a:xfrm>
        </p:spPr>
        <p:txBody>
          <a:bodyPr/>
          <a:lstStyle/>
          <a:p>
            <a:r>
              <a:rPr lang="es-ES" dirty="0"/>
              <a:t>Aunque No ha retrocedido</a:t>
            </a:r>
            <a:endParaRPr lang="en-US" dirty="0"/>
          </a:p>
        </p:txBody>
      </p:sp>
      <p:sp>
        <p:nvSpPr>
          <p:cNvPr id="3" name="Marcador de fecha 2"/>
          <p:cNvSpPr>
            <a:spLocks noGrp="1"/>
          </p:cNvSpPr>
          <p:nvPr>
            <p:ph type="dt" sz="half" idx="10"/>
          </p:nvPr>
        </p:nvSpPr>
        <p:spPr/>
        <p:txBody>
          <a:bodyPr/>
          <a:lstStyle/>
          <a:p>
            <a:pPr>
              <a:defRPr/>
            </a:pPr>
            <a:fld id="{F3612A69-E825-4ABF-A803-A55A41A7EC4B}" type="datetime1">
              <a:rPr lang="es-ES" smtClean="0">
                <a:solidFill>
                  <a:srgbClr val="FFFFFF"/>
                </a:solidFill>
              </a:rPr>
              <a:pPr>
                <a:defRPr/>
              </a:pPr>
              <a:t>06/06/2018</a:t>
            </a:fld>
            <a:endParaRPr lang="es-ES">
              <a:solidFill>
                <a:srgbClr val="FFFFFF"/>
              </a:solidFill>
            </a:endParaRPr>
          </a:p>
        </p:txBody>
      </p:sp>
      <p:sp>
        <p:nvSpPr>
          <p:cNvPr id="4" name="Marcador de pie de página 3"/>
          <p:cNvSpPr>
            <a:spLocks noGrp="1"/>
          </p:cNvSpPr>
          <p:nvPr>
            <p:ph type="ftr" sz="quarter" idx="11"/>
          </p:nvPr>
        </p:nvSpPr>
        <p:spPr/>
        <p:txBody>
          <a:bodyPr/>
          <a:lstStyle/>
          <a:p>
            <a:pPr>
              <a:defRPr/>
            </a:pPr>
            <a:r>
              <a:rPr lang="es-ES">
                <a:solidFill>
                  <a:srgbClr val="FFFFFF"/>
                </a:solidFill>
              </a:rPr>
              <a:t>E. Lamo de Espinosa</a:t>
            </a:r>
          </a:p>
        </p:txBody>
      </p:sp>
      <p:sp>
        <p:nvSpPr>
          <p:cNvPr id="5" name="Marcador de número de diapositiva 4"/>
          <p:cNvSpPr>
            <a:spLocks noGrp="1"/>
          </p:cNvSpPr>
          <p:nvPr>
            <p:ph type="sldNum" sz="quarter" idx="12"/>
          </p:nvPr>
        </p:nvSpPr>
        <p:spPr/>
        <p:txBody>
          <a:bodyPr/>
          <a:lstStyle/>
          <a:p>
            <a:fld id="{945D757D-116E-4B28-B815-D4A620AB1A0F}" type="slidenum">
              <a:rPr lang="es-ES" altLang="es-ES" smtClean="0">
                <a:solidFill>
                  <a:srgbClr val="FFFFFF"/>
                </a:solidFill>
              </a:rPr>
              <a:pPr/>
              <a:t>97</a:t>
            </a:fld>
            <a:endParaRPr lang="es-ES" altLang="es-ES">
              <a:solidFill>
                <a:srgbClr val="FFFFFF"/>
              </a:solidFill>
            </a:endParaRPr>
          </a:p>
        </p:txBody>
      </p:sp>
      <p:pic>
        <p:nvPicPr>
          <p:cNvPr id="6" name="Imagen 5"/>
          <p:cNvPicPr>
            <a:picLocks noChangeAspect="1"/>
          </p:cNvPicPr>
          <p:nvPr/>
        </p:nvPicPr>
        <p:blipFill>
          <a:blip r:embed="rId2"/>
          <a:stretch>
            <a:fillRect/>
          </a:stretch>
        </p:blipFill>
        <p:spPr>
          <a:xfrm>
            <a:off x="1310640" y="822960"/>
            <a:ext cx="8936712" cy="5649279"/>
          </a:xfrm>
          <a:prstGeom prst="rect">
            <a:avLst/>
          </a:prstGeom>
        </p:spPr>
      </p:pic>
    </p:spTree>
    <p:extLst>
      <p:ext uri="{BB962C8B-B14F-4D97-AF65-F5344CB8AC3E}">
        <p14:creationId xmlns:p14="http://schemas.microsoft.com/office/powerpoint/2010/main" val="7533270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5FF9D8-1836-41D1-9A6D-10876461F31F}"/>
              </a:ext>
            </a:extLst>
          </p:cNvPr>
          <p:cNvSpPr>
            <a:spLocks noGrp="1"/>
          </p:cNvSpPr>
          <p:nvPr>
            <p:ph type="title"/>
          </p:nvPr>
        </p:nvSpPr>
        <p:spPr>
          <a:xfrm>
            <a:off x="596900" y="2259013"/>
            <a:ext cx="10972800" cy="1143000"/>
          </a:xfrm>
        </p:spPr>
        <p:txBody>
          <a:bodyPr/>
          <a:lstStyle/>
          <a:p>
            <a:r>
              <a:rPr lang="es-ES" dirty="0"/>
              <a:t>¿BUENA O MALA?</a:t>
            </a:r>
          </a:p>
        </p:txBody>
      </p:sp>
      <p:sp>
        <p:nvSpPr>
          <p:cNvPr id="4" name="Marcador de fecha 3">
            <a:extLst>
              <a:ext uri="{FF2B5EF4-FFF2-40B4-BE49-F238E27FC236}">
                <a16:creationId xmlns:a16="http://schemas.microsoft.com/office/drawing/2014/main" id="{1B700689-7D6F-4475-B04D-3D223D668335}"/>
              </a:ext>
            </a:extLst>
          </p:cNvPr>
          <p:cNvSpPr>
            <a:spLocks noGrp="1"/>
          </p:cNvSpPr>
          <p:nvPr>
            <p:ph type="dt" sz="half" idx="10"/>
          </p:nvPr>
        </p:nvSpPr>
        <p:spPr/>
        <p:txBody>
          <a:bodyPr/>
          <a:lstStyle/>
          <a:p>
            <a:pPr>
              <a:defRPr/>
            </a:pPr>
            <a:fld id="{A655082F-5399-4C17-AC70-CDEE7580E85E}" type="datetime1">
              <a:rPr lang="es-ES" smtClean="0">
                <a:solidFill>
                  <a:srgbClr val="FFFFFF"/>
                </a:solidFill>
              </a:rPr>
              <a:pPr>
                <a:defRPr/>
              </a:pPr>
              <a:t>06/06/2018</a:t>
            </a:fld>
            <a:endParaRPr lang="es-ES">
              <a:solidFill>
                <a:srgbClr val="FFFFFF"/>
              </a:solidFill>
            </a:endParaRPr>
          </a:p>
        </p:txBody>
      </p:sp>
      <p:sp>
        <p:nvSpPr>
          <p:cNvPr id="5" name="Marcador de pie de página 4">
            <a:extLst>
              <a:ext uri="{FF2B5EF4-FFF2-40B4-BE49-F238E27FC236}">
                <a16:creationId xmlns:a16="http://schemas.microsoft.com/office/drawing/2014/main" id="{A3FCCC19-B65F-4A04-AA5E-A587B6DCEB07}"/>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a:extLst>
              <a:ext uri="{FF2B5EF4-FFF2-40B4-BE49-F238E27FC236}">
                <a16:creationId xmlns:a16="http://schemas.microsoft.com/office/drawing/2014/main" id="{3D3D3F23-39CA-4D9A-9824-7B367E50AE7B}"/>
              </a:ext>
            </a:extLst>
          </p:cNvPr>
          <p:cNvSpPr>
            <a:spLocks noGrp="1"/>
          </p:cNvSpPr>
          <p:nvPr>
            <p:ph type="sldNum" sz="quarter" idx="12"/>
          </p:nvPr>
        </p:nvSpPr>
        <p:spPr/>
        <p:txBody>
          <a:bodyPr/>
          <a:lstStyle/>
          <a:p>
            <a:fld id="{9537B5E9-28F5-480E-9015-ADD6860C1436}" type="slidenum">
              <a:rPr lang="es-ES" altLang="es-ES" smtClean="0">
                <a:solidFill>
                  <a:srgbClr val="FFFFFF"/>
                </a:solidFill>
              </a:rPr>
              <a:pPr/>
              <a:t>98</a:t>
            </a:fld>
            <a:endParaRPr lang="es-ES" altLang="es-ES">
              <a:solidFill>
                <a:srgbClr val="FFFFFF"/>
              </a:solidFill>
            </a:endParaRPr>
          </a:p>
        </p:txBody>
      </p:sp>
      <p:pic>
        <p:nvPicPr>
          <p:cNvPr id="7" name="Imagen 6">
            <a:extLst>
              <a:ext uri="{FF2B5EF4-FFF2-40B4-BE49-F238E27FC236}">
                <a16:creationId xmlns:a16="http://schemas.microsoft.com/office/drawing/2014/main" id="{C70A4194-81FE-4C38-A672-4C35AE729C29}"/>
              </a:ext>
            </a:extLst>
          </p:cNvPr>
          <p:cNvPicPr>
            <a:picLocks noChangeAspect="1"/>
          </p:cNvPicPr>
          <p:nvPr/>
        </p:nvPicPr>
        <p:blipFill>
          <a:blip r:embed="rId2">
            <a:lum bright="20000" contrast="-20000"/>
          </a:blip>
          <a:stretch>
            <a:fillRect/>
          </a:stretch>
        </p:blipFill>
        <p:spPr>
          <a:xfrm>
            <a:off x="212500" y="157162"/>
            <a:ext cx="3330800" cy="6574196"/>
          </a:xfrm>
          <a:prstGeom prst="rect">
            <a:avLst/>
          </a:prstGeom>
          <a:effectLst>
            <a:glow rad="127000">
              <a:schemeClr val="accent3">
                <a:lumMod val="20000"/>
                <a:lumOff val="80000"/>
              </a:schemeClr>
            </a:glow>
            <a:outerShdw blurRad="50800" dist="50800" dir="5400000" algn="ctr" rotWithShape="0">
              <a:schemeClr val="tx2">
                <a:lumMod val="85000"/>
                <a:alpha val="49000"/>
              </a:schemeClr>
            </a:outerShdw>
          </a:effectLst>
        </p:spPr>
      </p:pic>
      <p:pic>
        <p:nvPicPr>
          <p:cNvPr id="8" name="Imagen 7">
            <a:extLst>
              <a:ext uri="{FF2B5EF4-FFF2-40B4-BE49-F238E27FC236}">
                <a16:creationId xmlns:a16="http://schemas.microsoft.com/office/drawing/2014/main" id="{5C7A6E61-BF73-45BA-90F2-222412F2BA9C}"/>
              </a:ext>
            </a:extLst>
          </p:cNvPr>
          <p:cNvPicPr>
            <a:picLocks noChangeAspect="1"/>
          </p:cNvPicPr>
          <p:nvPr/>
        </p:nvPicPr>
        <p:blipFill>
          <a:blip r:embed="rId3"/>
          <a:stretch>
            <a:fillRect/>
          </a:stretch>
        </p:blipFill>
        <p:spPr>
          <a:xfrm>
            <a:off x="8851900" y="60391"/>
            <a:ext cx="3086100" cy="6641360"/>
          </a:xfrm>
          <a:prstGeom prst="rect">
            <a:avLst/>
          </a:prstGeom>
        </p:spPr>
      </p:pic>
      <p:sp>
        <p:nvSpPr>
          <p:cNvPr id="10" name="Elipse 9"/>
          <p:cNvSpPr/>
          <p:nvPr/>
        </p:nvSpPr>
        <p:spPr bwMode="auto">
          <a:xfrm>
            <a:off x="10967529" y="4887314"/>
            <a:ext cx="1104181" cy="1518249"/>
          </a:xfrm>
          <a:prstGeom prst="ellipse">
            <a:avLst/>
          </a:prstGeom>
          <a:solidFill>
            <a:schemeClr val="accent1">
              <a:alpha val="27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11" name="Elipse 10"/>
          <p:cNvSpPr/>
          <p:nvPr/>
        </p:nvSpPr>
        <p:spPr bwMode="auto">
          <a:xfrm>
            <a:off x="10900854" y="1086839"/>
            <a:ext cx="1104181" cy="1518249"/>
          </a:xfrm>
          <a:prstGeom prst="ellipse">
            <a:avLst/>
          </a:prstGeom>
          <a:solidFill>
            <a:schemeClr val="accent1">
              <a:alpha val="27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mc:AlternateContent xmlns:mc="http://schemas.openxmlformats.org/markup-compatibility/2006" xmlns:p14="http://schemas.microsoft.com/office/powerpoint/2010/main">
        <mc:Choice Requires="p14">
          <p:contentPart p14:bwMode="auto" r:id="rId4">
            <p14:nvContentPartPr>
              <p14:cNvPr id="13" name="Ink 5">
                <a:extLst>
                  <a:ext uri="{FF2B5EF4-FFF2-40B4-BE49-F238E27FC236}">
                    <a16:creationId xmlns:a16="http://schemas.microsoft.com/office/drawing/2014/main" id="{444AA335-2153-4C94-A6B6-1A4C48103A51}"/>
                  </a:ext>
                </a:extLst>
              </p14:cNvPr>
              <p14:cNvContentPartPr>
                <a14:cpLocks xmlns:a14="http://schemas.microsoft.com/office/drawing/2010/main" noRot="1" noChangeAspect="1" noEditPoints="1" noChangeArrowheads="1" noChangeShapeType="1"/>
              </p14:cNvContentPartPr>
              <p14:nvPr/>
            </p14:nvContentPartPr>
            <p14:xfrm>
              <a:off x="2509520" y="896304"/>
              <a:ext cx="1397318" cy="1849371"/>
            </p14:xfrm>
          </p:contentPart>
        </mc:Choice>
        <mc:Fallback xmlns="">
          <p:pic>
            <p:nvPicPr>
              <p:cNvPr id="13" name="Ink 5">
                <a:extLst>
                  <a:ext uri="{FF2B5EF4-FFF2-40B4-BE49-F238E27FC236}">
                    <a16:creationId xmlns:a16="http://schemas.microsoft.com/office/drawing/2014/main" id="{444AA335-2153-4C94-A6B6-1A4C48103A51}"/>
                  </a:ext>
                </a:extLst>
              </p:cNvPr>
              <p:cNvPicPr>
                <a:picLocks noRot="1" noChangeAspect="1" noEditPoints="1" noChangeArrowheads="1" noChangeShapeType="1"/>
              </p:cNvPicPr>
              <p:nvPr/>
            </p:nvPicPr>
            <p:blipFill>
              <a:blip r:embed="rId5"/>
              <a:stretch>
                <a:fillRect/>
              </a:stretch>
            </p:blipFill>
            <p:spPr>
              <a:xfrm>
                <a:off x="2500195" y="886927"/>
                <a:ext cx="1415968" cy="186812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5">
                <a:extLst>
                  <a:ext uri="{FF2B5EF4-FFF2-40B4-BE49-F238E27FC236}">
                    <a16:creationId xmlns:a16="http://schemas.microsoft.com/office/drawing/2014/main" id="{96C3BA53-BEA1-424E-8751-CF365A568F38}"/>
                  </a:ext>
                </a:extLst>
              </p14:cNvPr>
              <p14:cNvContentPartPr>
                <a14:cpLocks xmlns:a14="http://schemas.microsoft.com/office/drawing/2010/main" noRot="1" noChangeAspect="1" noEditPoints="1" noChangeArrowheads="1" noChangeShapeType="1"/>
              </p14:cNvContentPartPr>
              <p14:nvPr/>
            </p14:nvContentPartPr>
            <p14:xfrm>
              <a:off x="2377440" y="4736784"/>
              <a:ext cx="1397318" cy="1849371"/>
            </p14:xfrm>
          </p:contentPart>
        </mc:Choice>
        <mc:Fallback xmlns="">
          <p:pic>
            <p:nvPicPr>
              <p:cNvPr id="14" name="Ink 5">
                <a:extLst>
                  <a:ext uri="{FF2B5EF4-FFF2-40B4-BE49-F238E27FC236}">
                    <a16:creationId xmlns:a16="http://schemas.microsoft.com/office/drawing/2014/main" id="{96C3BA53-BEA1-424E-8751-CF365A568F38}"/>
                  </a:ext>
                </a:extLst>
              </p:cNvPr>
              <p:cNvPicPr>
                <a:picLocks noRot="1" noChangeAspect="1" noEditPoints="1" noChangeArrowheads="1" noChangeShapeType="1"/>
              </p:cNvPicPr>
              <p:nvPr/>
            </p:nvPicPr>
            <p:blipFill>
              <a:blip r:embed="rId5"/>
              <a:stretch>
                <a:fillRect/>
              </a:stretch>
            </p:blipFill>
            <p:spPr>
              <a:xfrm>
                <a:off x="2368115" y="4727407"/>
                <a:ext cx="1415968" cy="1868124"/>
              </a:xfrm>
              <a:prstGeom prst="rect">
                <a:avLst/>
              </a:prstGeom>
            </p:spPr>
          </p:pic>
        </mc:Fallback>
      </mc:AlternateContent>
    </p:spTree>
    <p:extLst>
      <p:ext uri="{BB962C8B-B14F-4D97-AF65-F5344CB8AC3E}">
        <p14:creationId xmlns:p14="http://schemas.microsoft.com/office/powerpoint/2010/main" val="37476509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F23A1C64-7855-468D-9F65-F26CE7CEEF87}"/>
              </a:ext>
            </a:extLst>
          </p:cNvPr>
          <p:cNvSpPr>
            <a:spLocks noGrp="1"/>
          </p:cNvSpPr>
          <p:nvPr>
            <p:ph type="title"/>
          </p:nvPr>
        </p:nvSpPr>
        <p:spPr>
          <a:xfrm>
            <a:off x="609600" y="1862773"/>
            <a:ext cx="10972800" cy="1143000"/>
          </a:xfrm>
        </p:spPr>
        <p:txBody>
          <a:bodyPr/>
          <a:lstStyle/>
          <a:p>
            <a:r>
              <a:rPr lang="es-ES" b="1" dirty="0">
                <a:solidFill>
                  <a:srgbClr val="FFFF00"/>
                </a:solidFill>
              </a:rPr>
              <a:t>¿CUANTA GLOBALIZACION?</a:t>
            </a:r>
          </a:p>
        </p:txBody>
      </p:sp>
      <p:sp>
        <p:nvSpPr>
          <p:cNvPr id="4" name="Marcador de fecha 3">
            <a:extLst>
              <a:ext uri="{FF2B5EF4-FFF2-40B4-BE49-F238E27FC236}">
                <a16:creationId xmlns:a16="http://schemas.microsoft.com/office/drawing/2014/main" id="{5DC88326-B3A4-40DC-83AF-8C77A6CA7B65}"/>
              </a:ext>
            </a:extLst>
          </p:cNvPr>
          <p:cNvSpPr>
            <a:spLocks noGrp="1"/>
          </p:cNvSpPr>
          <p:nvPr>
            <p:ph type="dt" sz="half" idx="10"/>
          </p:nvPr>
        </p:nvSpPr>
        <p:spPr/>
        <p:txBody>
          <a:bodyPr/>
          <a:lstStyle/>
          <a:p>
            <a:pPr>
              <a:defRPr/>
            </a:pPr>
            <a:fld id="{A655082F-5399-4C17-AC70-CDEE7580E85E}" type="datetime1">
              <a:rPr lang="es-ES" smtClean="0">
                <a:solidFill>
                  <a:srgbClr val="FFFFFF"/>
                </a:solidFill>
              </a:rPr>
              <a:pPr>
                <a:defRPr/>
              </a:pPr>
              <a:t>06/06/2018</a:t>
            </a:fld>
            <a:endParaRPr lang="es-ES">
              <a:solidFill>
                <a:srgbClr val="FFFFFF"/>
              </a:solidFill>
            </a:endParaRPr>
          </a:p>
        </p:txBody>
      </p:sp>
      <p:sp>
        <p:nvSpPr>
          <p:cNvPr id="5" name="Marcador de pie de página 4">
            <a:extLst>
              <a:ext uri="{FF2B5EF4-FFF2-40B4-BE49-F238E27FC236}">
                <a16:creationId xmlns:a16="http://schemas.microsoft.com/office/drawing/2014/main" id="{16CD5BAF-C95E-4AF9-9999-DA626A3F3E58}"/>
              </a:ext>
            </a:extLst>
          </p:cNvPr>
          <p:cNvSpPr>
            <a:spLocks noGrp="1"/>
          </p:cNvSpPr>
          <p:nvPr>
            <p:ph type="ftr" sz="quarter" idx="11"/>
          </p:nvPr>
        </p:nvSpPr>
        <p:spPr/>
        <p:txBody>
          <a:bodyPr/>
          <a:lstStyle/>
          <a:p>
            <a:pPr>
              <a:defRPr/>
            </a:pPr>
            <a:r>
              <a:rPr lang="es-ES">
                <a:solidFill>
                  <a:srgbClr val="FFFFFF"/>
                </a:solidFill>
              </a:rPr>
              <a:t>E. Lamo de Espinosa</a:t>
            </a:r>
          </a:p>
        </p:txBody>
      </p:sp>
      <p:sp>
        <p:nvSpPr>
          <p:cNvPr id="6" name="Marcador de número de diapositiva 5">
            <a:extLst>
              <a:ext uri="{FF2B5EF4-FFF2-40B4-BE49-F238E27FC236}">
                <a16:creationId xmlns:a16="http://schemas.microsoft.com/office/drawing/2014/main" id="{7121E4CC-AC66-4BF2-9E40-D7A15DB681CC}"/>
              </a:ext>
            </a:extLst>
          </p:cNvPr>
          <p:cNvSpPr>
            <a:spLocks noGrp="1"/>
          </p:cNvSpPr>
          <p:nvPr>
            <p:ph type="sldNum" sz="quarter" idx="12"/>
          </p:nvPr>
        </p:nvSpPr>
        <p:spPr/>
        <p:txBody>
          <a:bodyPr/>
          <a:lstStyle/>
          <a:p>
            <a:fld id="{9537B5E9-28F5-480E-9015-ADD6860C1436}" type="slidenum">
              <a:rPr lang="es-ES" altLang="es-ES" smtClean="0">
                <a:solidFill>
                  <a:srgbClr val="FFFFFF"/>
                </a:solidFill>
              </a:rPr>
              <a:pPr/>
              <a:t>99</a:t>
            </a:fld>
            <a:endParaRPr lang="es-ES" altLang="es-ES">
              <a:solidFill>
                <a:srgbClr val="FFFFFF"/>
              </a:solidFill>
            </a:endParaRPr>
          </a:p>
        </p:txBody>
      </p:sp>
    </p:spTree>
    <p:extLst>
      <p:ext uri="{BB962C8B-B14F-4D97-AF65-F5344CB8AC3E}">
        <p14:creationId xmlns:p14="http://schemas.microsoft.com/office/powerpoint/2010/main" val="260999455"/>
      </p:ext>
    </p:extLst>
  </p:cSld>
  <p:clrMapOvr>
    <a:masterClrMapping/>
  </p:clrMapOvr>
</p:sld>
</file>

<file path=ppt/theme/theme1.xml><?xml version="1.0" encoding="utf-8"?>
<a:theme xmlns:a="http://schemas.openxmlformats.org/drawingml/2006/main" name="Tema2">
  <a:themeElements>
    <a:clrScheme name="Haz de luz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Haz de luz">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600" b="0" i="0" u="none" strike="noStrike" cap="none" normalizeH="0" baseline="0" smtClean="0">
            <a:ln>
              <a:noFill/>
            </a:ln>
            <a:solidFill>
              <a:schemeClr val="tx1"/>
            </a:solidFill>
            <a:effectLst/>
            <a:latin typeface="Arial" charset="0"/>
          </a:defRPr>
        </a:defPPr>
      </a:lstStyle>
    </a:lnDef>
  </a:objectDefaults>
  <a:extraClrSchemeLst>
    <a:extraClrScheme>
      <a:clrScheme name="Haz de luz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Haz de luz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Haz de luz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Haz de luz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Haz de luz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Haz de luz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Haz de luz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Haz de luz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Haz de luz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4600</TotalTime>
  <Words>4239</Words>
  <Application>Microsoft Office PowerPoint</Application>
  <PresentationFormat>Panorámica</PresentationFormat>
  <Paragraphs>705</Paragraphs>
  <Slides>118</Slides>
  <Notes>45</Notes>
  <HiddenSlides>0</HiddenSlides>
  <MMClips>0</MMClips>
  <ScaleCrop>false</ScaleCrop>
  <HeadingPairs>
    <vt:vector size="8" baseType="variant">
      <vt:variant>
        <vt:lpstr>Fuentes usadas</vt:lpstr>
      </vt:variant>
      <vt:variant>
        <vt:i4>13</vt:i4>
      </vt:variant>
      <vt:variant>
        <vt:lpstr>Tema</vt:lpstr>
      </vt:variant>
      <vt:variant>
        <vt:i4>1</vt:i4>
      </vt:variant>
      <vt:variant>
        <vt:lpstr>Servidores OLE incrustados</vt:lpstr>
      </vt:variant>
      <vt:variant>
        <vt:i4>2</vt:i4>
      </vt:variant>
      <vt:variant>
        <vt:lpstr>Títulos de diapositiva</vt:lpstr>
      </vt:variant>
      <vt:variant>
        <vt:i4>118</vt:i4>
      </vt:variant>
    </vt:vector>
  </HeadingPairs>
  <TitlesOfParts>
    <vt:vector size="134" baseType="lpstr">
      <vt:lpstr>Arial Unicode MS</vt:lpstr>
      <vt:lpstr>&amp;quot</vt:lpstr>
      <vt:lpstr>Arial</vt:lpstr>
      <vt:lpstr>Arial Black</vt:lpstr>
      <vt:lpstr>Calibri</vt:lpstr>
      <vt:lpstr>CG Times</vt:lpstr>
      <vt:lpstr>Georgia</vt:lpstr>
      <vt:lpstr>Helvetica Neue</vt:lpstr>
      <vt:lpstr>Microsoft Sans Serif</vt:lpstr>
      <vt:lpstr>Optima-SC700</vt:lpstr>
      <vt:lpstr>Times New Roman</vt:lpstr>
      <vt:lpstr>Verdana</vt:lpstr>
      <vt:lpstr>Wingdings</vt:lpstr>
      <vt:lpstr>Tema2</vt:lpstr>
      <vt:lpstr>Acrobat Document</vt:lpstr>
      <vt:lpstr>Imagen de mapa de bits</vt:lpstr>
      <vt:lpstr>LA GLOBALIZACION. TRIUNFO Y FRACASO DE EUROPA EN UN MUNDO POST-EUROPEO </vt:lpstr>
      <vt:lpstr>  PUNTO DE PARTIDA: INCERTIDUMBRE VIVIMOS TIEMPOS CONFUSOS No sabemos lo que nos pasa y eso es lo que nos pasa... Ortega, Esquema de la crisis, 1942</vt:lpstr>
      <vt:lpstr>Pero no malos necesariamente   Optimistas /Pesimistas</vt:lpstr>
      <vt:lpstr>Mi punto de vista Totalizar = objetivar</vt:lpstr>
      <vt:lpstr>¿Power point?</vt:lpstr>
      <vt:lpstr>Seis conferencias</vt:lpstr>
      <vt:lpstr>Presentación de PowerPoint</vt:lpstr>
      <vt:lpstr>Presentación de PowerPoint</vt:lpstr>
      <vt:lpstr>Alexis de Tocqueville,  La democracia en América, vol 1 </vt:lpstr>
      <vt:lpstr> ¿Y qué decir de esta previsión de la globalización (incluso cultural) escrita en 1848 por otro sociólogo, apóstol de “la gran influencia civilizadora del capitalismo”? </vt:lpstr>
      <vt:lpstr>Presentación de PowerPoint</vt:lpstr>
      <vt:lpstr>Carlos Marx y Federico Engels,  El Manifiesto del Partido Comunista  1848  ¿Tenían razón?</vt:lpstr>
      <vt:lpstr>LA GLOBALIZACION</vt:lpstr>
      <vt:lpstr>1.-QUE ES LA GLOBALIZACION</vt:lpstr>
      <vt:lpstr>¿Qué es ?</vt:lpstr>
      <vt:lpstr>¿QUÉ ES LA “GLOBALIZACION”?</vt:lpstr>
      <vt:lpstr>Hablamos de redes que interconectan</vt:lpstr>
      <vt:lpstr>Las mismas redes que antes trabaron sociedades-Estados hacia adentro creando Estado-Nación</vt:lpstr>
      <vt:lpstr>Que ahora cubren el mundo entero</vt:lpstr>
      <vt:lpstr>(Casi) todo está habitado</vt:lpstr>
      <vt:lpstr>Y todo está conectado...por mar</vt:lpstr>
      <vt:lpstr>…o por aire</vt:lpstr>
      <vt:lpstr>O en el espacio…  ¿caben más satélites?</vt:lpstr>
      <vt:lpstr>Pero sobre todo,  en el ciberespacio</vt:lpstr>
      <vt:lpstr>¿Qué circula, que conecta?</vt:lpstr>
      <vt:lpstr>  Llevamos el mundo en el bolsillo…   Proveedores de  APPLE  </vt:lpstr>
      <vt:lpstr>Cadena de suministros de un ordenador</vt:lpstr>
      <vt:lpstr>Un ejemplo español: INDITEX- ZARA</vt:lpstr>
      <vt:lpstr>REDES COMO LAS REDES   DE LA  EURODEUDA</vt:lpstr>
      <vt:lpstr>Pero cuidado, no es nuevo  es la historia misma de la humanidad  UNA OJEADA A LA HISTORIA DE LA GLOBALIZACION</vt:lpstr>
      <vt:lpstr>Es el comienzo del fin del big-bang de la historia de la humanidad  La expansión humana pre-histórica dio lugar a una dispersión babelizadora, que se conserva parcialmente en miles de lenguas (mas de 6.900)</vt:lpstr>
      <vt:lpstr>TRAS AQUELLA GRAN EXPANSION LA HUMANIDAD COMENZO  A REUNIFICARSE DE NUEVO EN TRES GLOBALIZACIONES PRIMERA GLOBALIZACION: LOS IMPERIOS ANTIGUOS</vt:lpstr>
      <vt:lpstr>Fase intermedia: feudalización Segunda dispersión babelizadora</vt:lpstr>
      <vt:lpstr>La segunda globalización Primera vuelta al mundo 1519-1522</vt:lpstr>
      <vt:lpstr> DANDO LUGAR A LA  ERA DE OCCIDENTE, MEDIO MILENIO (1450-1950)</vt:lpstr>
      <vt:lpstr>LA CONSECUENCIA</vt:lpstr>
      <vt:lpstr>Pero Europa se auto-destruye</vt:lpstr>
      <vt:lpstr>El telón de acero divide Europa</vt:lpstr>
      <vt:lpstr>Y EL MUNDO… OTAN VERSUS PACTO DE VARSOVIA Y NO ALINEADOS</vt:lpstr>
      <vt:lpstr>Los dos mundos </vt:lpstr>
      <vt:lpstr>Pero el 9 de noviembre de1989, contra toda expectativa, se inicia la tercera globalización </vt:lpstr>
      <vt:lpstr> Pero ¿cómo es posible la conexión?  LOS TRES VECTORES DE LA MODERNIZACION / GLOBALIZACION </vt:lpstr>
      <vt:lpstr> Tres instituciones que se difunden que son otras tantos vectores homogeneizadores    </vt:lpstr>
      <vt:lpstr>Que son los tres lados de un mismo  triángulo institucional</vt:lpstr>
      <vt:lpstr>TRES LIBERTADES BASICAS</vt:lpstr>
      <vt:lpstr>Conexiones muy estrechas pero poco evidentes</vt:lpstr>
      <vt:lpstr> GLOBALIZACION POLITICA  LA ESTATALIZACION DEL MUNDO</vt:lpstr>
      <vt:lpstr>UNIVERSALIZACION DE LA FORMA ESTADO Multiplicado x 4 en 50 años Hasta cubrir la totalidad del mundo </vt:lpstr>
      <vt:lpstr>África colonizada  en 1914  Sólo dos Estados independientes</vt:lpstr>
      <vt:lpstr>La descolonización en los años 50/70  Muy caliente “guerra fría”  Aparecen más de 50 nuevos países</vt:lpstr>
      <vt:lpstr>CAIDA DE LA URSS, CATORCE NUEVOS ESTADOS</vt:lpstr>
      <vt:lpstr>DIVISION DE YUGOSLAVIA SIETE MAS</vt:lpstr>
      <vt:lpstr>OTROS NUEVOS ESTADOS EN AFRICA Y EL PACIFICO</vt:lpstr>
      <vt:lpstr>Resultado: total estatalización del mundo</vt:lpstr>
      <vt:lpstr>EL ESTADO,  SUJETO CENTRAL DEL ORDEN GLOBAL</vt:lpstr>
      <vt:lpstr>UN FRACASO Y UN ÉXITO DE LA ESTATALIZACION</vt:lpstr>
      <vt:lpstr>  LOS ESTADOS FALLIDOS</vt:lpstr>
      <vt:lpstr>Estados y Estados fallidos</vt:lpstr>
      <vt:lpstr> ÁFRICA Y ORIENTE MEDIO; ESTADOS FALLIDOS "FRAGILE States Index 2017" The Fund for Peace </vt:lpstr>
      <vt:lpstr>Edad de la población                      Corrupción</vt:lpstr>
      <vt:lpstr>Presentación de PowerPoint</vt:lpstr>
      <vt:lpstr>Éxito de la “Tercera Ola” democratizadora</vt:lpstr>
      <vt:lpstr>The Polity data series A widely used data series. The latest version, Polity IV, contains coded annual information on regime authority characteristics and transitions for all independent states (with greater than 500,000 total population) in the global state system and covers the years 1800-2006 </vt:lpstr>
      <vt:lpstr>La 3ª oleada a partir de 1989</vt:lpstr>
      <vt:lpstr>QUE CONTINUA FREEDOM HOUSE</vt:lpstr>
      <vt:lpstr>ESTADO DE LA DEMOCRACIA EN 2017 Freedom in the World 2018</vt:lpstr>
      <vt:lpstr>PERO EXITO EN  AMERICA Y                                         EUROPA</vt:lpstr>
      <vt:lpstr>Solo queda una dictadura en América Latina (Cuba, o dos..)</vt:lpstr>
      <vt:lpstr>Mucho por hacer en Asia y África subsahariana</vt:lpstr>
      <vt:lpstr>Y fracaso en Eurasia y MENA</vt:lpstr>
      <vt:lpstr>Presentación de PowerPoint</vt:lpstr>
      <vt:lpstr>    AUNQUE LA CALIDAD DE LAS DEMOCRACIAS ES DISCUTIBLE  Economist Intelligence Unit's Democracy Index 2017  World population refers to the total population of the 167 countries that are covered. Since this survey excludes only the micro states, this is nearly equal to the entire actual estimated world population in 2017 </vt:lpstr>
      <vt:lpstr>Las 19  “full democracies”</vt:lpstr>
      <vt:lpstr>¿Retroceso, frenazo? Máximo en el 2007 Freedom in the World 2018</vt:lpstr>
      <vt:lpstr>¿Dónde retrocede?  En cualquier región, también en el primer mundo</vt:lpstr>
      <vt:lpstr>Y también en la UE</vt:lpstr>
      <vt:lpstr>ADEMAS, SOLO LA DEMOCRACIA TIENE LEGITIMIDAD UNIVERSAL</vt:lpstr>
      <vt:lpstr>LA OPINION MUNDIAL APOYA CLARAMENTE LA DEMOCRACIA  GOBIERNOS DEBEN SER  ELEGIDOS  World Public Opinion and the Universal Declaration of Human Rights, ONU, 2008</vt:lpstr>
      <vt:lpstr> SOLO TRES ESTADOS DECLARAN NO SER DEMOCRATICOS Official self identification made by world governments with regard to democracy, March 2008. </vt:lpstr>
      <vt:lpstr>APOYO A LA DEMOCRACIA-ISLAM</vt:lpstr>
      <vt:lpstr>Presentación de PowerPoint</vt:lpstr>
      <vt:lpstr>NITIDA RELACION ENTRE DEMOCRACIA Y FELICIDAD   SÍ, PERO  ¿POR QUÉ?         Datos: Inglehart</vt:lpstr>
      <vt:lpstr>PIB PER CAPITA Y LIBERTAD ECONOMICA</vt:lpstr>
      <vt:lpstr>¿La razón?: buen gobierno y calidad de las instituciones (los “inventos”)</vt:lpstr>
      <vt:lpstr>CRECIMIENTO ECONOMICO Y CALIDAD DE LAS INSTITUCIONES</vt:lpstr>
      <vt:lpstr>Rule of law y renta per capita</vt:lpstr>
      <vt:lpstr>Democracia y corrupción</vt:lpstr>
      <vt:lpstr>RIQUEZA Y DEMOCRACIA Casi todos los países prósperos son libres  (38 de 48)</vt:lpstr>
      <vt:lpstr>GLOBALIZACION ECONOMICA  ECONOMIA DE MERCADO</vt:lpstr>
      <vt:lpstr>La economía de mercado  China: Deng Xiao Ping, 1976  India: Singh, 1991   Rusia: ??</vt:lpstr>
      <vt:lpstr>Privatización de china Espectacular crecimiento desde las reformas de 1978</vt:lpstr>
      <vt:lpstr> Cerca del 70% de la economía china es privada</vt:lpstr>
      <vt:lpstr>Crecimiento economía india tras las reformas de Singh en 1991</vt:lpstr>
      <vt:lpstr>Y con la economía de mercao, la globalización económica 1910-1950-2010</vt:lpstr>
      <vt:lpstr>Medida de la globalización Swiss Economic Institute</vt:lpstr>
      <vt:lpstr>Pero se ha parado tras la crisis Comercio                       Inversiones</vt:lpstr>
      <vt:lpstr>Aunque No ha retrocedido</vt:lpstr>
      <vt:lpstr>¿BUENA O MALA?</vt:lpstr>
      <vt:lpstr>¿CUANTA GLOBALIZACION?</vt:lpstr>
      <vt:lpstr>Globalización real y percibida</vt:lpstr>
      <vt:lpstr>Medir la globalización IEPG 2017</vt:lpstr>
      <vt:lpstr>¿Qué se globaliza?</vt:lpstr>
      <vt:lpstr>IEPG 2018</vt:lpstr>
      <vt:lpstr>Fuerte concentración de la presencia exterior</vt:lpstr>
      <vt:lpstr>Presentación de PowerPoint</vt:lpstr>
      <vt:lpstr>PERO EL MUNDO NO ES PLANO </vt:lpstr>
      <vt:lpstr>Modelo CAGE:  La “distancia” (fronteras) es un dato</vt:lpstr>
      <vt:lpstr>Los tres mundos de Ghemawat Pankaj Ghemawat’s World 3.0  Friedman’s The World is Flat  Regulación e integración</vt:lpstr>
      <vt:lpstr>   ESPAÑA Y LA GLOBALIZACION</vt:lpstr>
      <vt:lpstr>Presencia global de España  Estabilizada en la posición 12</vt:lpstr>
      <vt:lpstr>Al igual que la mayor parte de países sufre una pérdida de cuota de presencia global, en el marco de la emergencia de otros países.  Esta pérdida se manifiesta en las tres dimensiones, mostrando la dimensión blanda una mayor resistencia que las otras dos (a pesar de la abrupta caída de 4 puntos en la variable de cooperación al desarrollo). </vt:lpstr>
      <vt:lpstr>España, país de proyección europea  (el 60% de la proyección exterior de España)</vt:lpstr>
      <vt:lpstr>¿Qué presencia?</vt:lpstr>
      <vt:lpstr>Presencia española por países</vt:lpstr>
      <vt:lpstr> Conclusión</vt:lpstr>
      <vt:lpstr>Tercera Globalización actual:  la sociedad-mundo</vt:lpstr>
      <vt:lpstr>Lo que emerge es:</vt:lpstr>
      <vt:lpstr>Seis conferencias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Emilio Lamo de Espinosa</dc:creator>
  <cp:lastModifiedBy>EMILIO LAMO DE ESPINOSA</cp:lastModifiedBy>
  <cp:revision>129</cp:revision>
  <dcterms:created xsi:type="dcterms:W3CDTF">2018-02-22T10:31:56Z</dcterms:created>
  <dcterms:modified xsi:type="dcterms:W3CDTF">2018-06-06T16:15:35Z</dcterms:modified>
</cp:coreProperties>
</file>